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5"/>
  </p:notesMasterIdLst>
  <p:sldIdLst>
    <p:sldId id="270" r:id="rId3"/>
    <p:sldId id="265" r:id="rId4"/>
    <p:sldId id="266" r:id="rId5"/>
    <p:sldId id="267" r:id="rId6"/>
    <p:sldId id="276" r:id="rId7"/>
    <p:sldId id="277" r:id="rId8"/>
    <p:sldId id="291" r:id="rId9"/>
    <p:sldId id="278" r:id="rId10"/>
    <p:sldId id="279" r:id="rId11"/>
    <p:sldId id="281" r:id="rId12"/>
    <p:sldId id="280" r:id="rId13"/>
    <p:sldId id="292" r:id="rId14"/>
    <p:sldId id="282" r:id="rId15"/>
    <p:sldId id="283" r:id="rId16"/>
    <p:sldId id="284" r:id="rId17"/>
    <p:sldId id="285" r:id="rId18"/>
    <p:sldId id="293" r:id="rId19"/>
    <p:sldId id="286" r:id="rId20"/>
    <p:sldId id="287" r:id="rId21"/>
    <p:sldId id="288" r:id="rId22"/>
    <p:sldId id="289" r:id="rId23"/>
    <p:sldId id="294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F6FED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B1405F-A483-49D9-9DE7-4066A9F5DAEA}" type="doc">
      <dgm:prSet loTypeId="urn:microsoft.com/office/officeart/2005/8/layout/target3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3EF48394-6A6B-4421-ABF5-7560D873A39F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3200" b="1" dirty="0">
              <a:solidFill>
                <a:srgbClr val="00B0F0"/>
              </a:solidFill>
              <a:cs typeface="+mn-ea"/>
              <a:sym typeface="+mn-lt"/>
            </a:rPr>
            <a:t>添加标题</a:t>
          </a:r>
          <a:endParaRPr lang="zh-CN" altLang="en-US" sz="3200" dirty="0"/>
        </a:p>
      </dgm:t>
    </dgm:pt>
    <dgm:pt modelId="{8EB045FE-25C8-4C4F-8CC7-FDBA96B6F618}" type="parTrans" cxnId="{3106DDD5-7C49-4845-BD2B-61F03E6BE99F}">
      <dgm:prSet/>
      <dgm:spPr/>
      <dgm:t>
        <a:bodyPr/>
        <a:lstStyle/>
        <a:p>
          <a:endParaRPr lang="zh-CN" altLang="en-US"/>
        </a:p>
      </dgm:t>
    </dgm:pt>
    <dgm:pt modelId="{8122B0F0-B510-429A-86BC-9B11A571CDD7}" type="sibTrans" cxnId="{3106DDD5-7C49-4845-BD2B-61F03E6BE99F}">
      <dgm:prSet/>
      <dgm:spPr/>
      <dgm:t>
        <a:bodyPr/>
        <a:lstStyle/>
        <a:p>
          <a:endParaRPr lang="zh-CN" altLang="en-US"/>
        </a:p>
      </dgm:t>
    </dgm:pt>
    <dgm:pt modelId="{93D9977F-F73B-4EE8-B238-259CD7B4AA31}">
      <dgm:prSet phldrT="[文本]" custT="1"/>
      <dgm:spPr/>
      <dgm:t>
        <a:bodyPr/>
        <a:lstStyle/>
        <a:p>
          <a:r>
            <a:rPr lang="en-US" altLang="zh-CN" sz="1600" dirty="0">
              <a:cs typeface="+mn-ea"/>
              <a:sym typeface="+mn-lt"/>
            </a:rPr>
            <a:t>Click here to add words</a:t>
          </a:r>
          <a:endParaRPr lang="zh-CN" altLang="en-US" sz="1600" dirty="0"/>
        </a:p>
      </dgm:t>
    </dgm:pt>
    <dgm:pt modelId="{480CD0C6-7AE8-40F1-B6B8-6A2184A9FE90}" type="parTrans" cxnId="{FFF15A59-7352-478E-8097-DB3AD9BC26A1}">
      <dgm:prSet/>
      <dgm:spPr/>
      <dgm:t>
        <a:bodyPr/>
        <a:lstStyle/>
        <a:p>
          <a:endParaRPr lang="zh-CN" altLang="en-US"/>
        </a:p>
      </dgm:t>
    </dgm:pt>
    <dgm:pt modelId="{D3796F7A-DFFD-46F6-90B1-2BEF7DD39FD2}" type="sibTrans" cxnId="{FFF15A59-7352-478E-8097-DB3AD9BC26A1}">
      <dgm:prSet/>
      <dgm:spPr/>
      <dgm:t>
        <a:bodyPr/>
        <a:lstStyle/>
        <a:p>
          <a:endParaRPr lang="zh-CN" altLang="en-US"/>
        </a:p>
      </dgm:t>
    </dgm:pt>
    <dgm:pt modelId="{E01B843B-3B82-4FB9-8037-40115131F2CB}">
      <dgm:prSet phldrT="[文本]" custT="1"/>
      <dgm:spPr>
        <a:ln>
          <a:solidFill>
            <a:srgbClr val="FFD200"/>
          </a:solidFill>
        </a:ln>
      </dgm:spPr>
      <dgm:t>
        <a:bodyPr/>
        <a:lstStyle/>
        <a:p>
          <a:r>
            <a:rPr lang="zh-CN" altLang="en-US" sz="3200" b="1" dirty="0">
              <a:solidFill>
                <a:srgbClr val="FFD200"/>
              </a:solidFill>
              <a:cs typeface="+mn-ea"/>
              <a:sym typeface="+mn-lt"/>
            </a:rPr>
            <a:t>添加标题</a:t>
          </a:r>
          <a:endParaRPr lang="zh-CN" altLang="en-US" sz="3200" dirty="0">
            <a:solidFill>
              <a:srgbClr val="FFD200"/>
            </a:solidFill>
          </a:endParaRPr>
        </a:p>
      </dgm:t>
    </dgm:pt>
    <dgm:pt modelId="{F2DC6BEC-0C20-4EF2-9316-864B43628672}" type="parTrans" cxnId="{76369672-01BE-4457-BD85-B4AF37F3C33F}">
      <dgm:prSet/>
      <dgm:spPr/>
      <dgm:t>
        <a:bodyPr/>
        <a:lstStyle/>
        <a:p>
          <a:endParaRPr lang="zh-CN" altLang="en-US"/>
        </a:p>
      </dgm:t>
    </dgm:pt>
    <dgm:pt modelId="{5C3F6DAF-09FF-49DC-BE9E-3FE136C69C41}" type="sibTrans" cxnId="{76369672-01BE-4457-BD85-B4AF37F3C33F}">
      <dgm:prSet/>
      <dgm:spPr/>
      <dgm:t>
        <a:bodyPr/>
        <a:lstStyle/>
        <a:p>
          <a:endParaRPr lang="zh-CN" altLang="en-US"/>
        </a:p>
      </dgm:t>
    </dgm:pt>
    <dgm:pt modelId="{179FE4E7-B3D0-45AD-A719-A2F69EDB5E76}">
      <dgm:prSet phldrT="[文本]" custT="1"/>
      <dgm:spPr/>
      <dgm:t>
        <a:bodyPr/>
        <a:lstStyle/>
        <a:p>
          <a:r>
            <a:rPr lang="en-US" altLang="en-US" sz="1600" dirty="0"/>
            <a:t>Click here to add words</a:t>
          </a:r>
          <a:endParaRPr lang="zh-CN" altLang="en-US" sz="1600" dirty="0"/>
        </a:p>
      </dgm:t>
    </dgm:pt>
    <dgm:pt modelId="{CA11B31F-1D0E-458C-8BD7-5AB2D201A4A1}" type="parTrans" cxnId="{A3016DE4-1488-4B0C-9E32-AB39EFA4B8DC}">
      <dgm:prSet/>
      <dgm:spPr/>
      <dgm:t>
        <a:bodyPr/>
        <a:lstStyle/>
        <a:p>
          <a:endParaRPr lang="zh-CN" altLang="en-US"/>
        </a:p>
      </dgm:t>
    </dgm:pt>
    <dgm:pt modelId="{C56A4765-7CAD-4DE0-A7C5-639881918731}" type="sibTrans" cxnId="{A3016DE4-1488-4B0C-9E32-AB39EFA4B8DC}">
      <dgm:prSet/>
      <dgm:spPr/>
      <dgm:t>
        <a:bodyPr/>
        <a:lstStyle/>
        <a:p>
          <a:endParaRPr lang="zh-CN" altLang="en-US"/>
        </a:p>
      </dgm:t>
    </dgm:pt>
    <dgm:pt modelId="{57AEF274-285D-45F1-8B3F-C8FADF05E68E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zh-CN" altLang="en-US" sz="3200" b="1" dirty="0">
              <a:solidFill>
                <a:srgbClr val="00B0F0"/>
              </a:solidFill>
              <a:cs typeface="+mn-ea"/>
              <a:sym typeface="+mn-lt"/>
            </a:rPr>
            <a:t>添加标题</a:t>
          </a:r>
          <a:endParaRPr lang="zh-CN" altLang="en-US" sz="3200" dirty="0"/>
        </a:p>
      </dgm:t>
    </dgm:pt>
    <dgm:pt modelId="{B6F3DDE2-0115-4488-BCB0-B2686A5C81D8}" type="parTrans" cxnId="{8B546B1B-0824-45C3-9CB1-54654CC74099}">
      <dgm:prSet/>
      <dgm:spPr/>
      <dgm:t>
        <a:bodyPr/>
        <a:lstStyle/>
        <a:p>
          <a:endParaRPr lang="zh-CN" altLang="en-US"/>
        </a:p>
      </dgm:t>
    </dgm:pt>
    <dgm:pt modelId="{B865F5AB-24FA-474B-9558-304037191A25}" type="sibTrans" cxnId="{8B546B1B-0824-45C3-9CB1-54654CC74099}">
      <dgm:prSet/>
      <dgm:spPr/>
      <dgm:t>
        <a:bodyPr/>
        <a:lstStyle/>
        <a:p>
          <a:endParaRPr lang="zh-CN" altLang="en-US"/>
        </a:p>
      </dgm:t>
    </dgm:pt>
    <dgm:pt modelId="{75711B69-8E08-4331-9DDD-5C2597FDB3D7}">
      <dgm:prSet phldrT="[文本]" custT="1"/>
      <dgm:spPr/>
      <dgm:t>
        <a:bodyPr/>
        <a:lstStyle/>
        <a:p>
          <a:r>
            <a:rPr lang="en-US" altLang="en-US" sz="1600" dirty="0"/>
            <a:t>Click here to add words</a:t>
          </a:r>
          <a:endParaRPr lang="zh-CN" altLang="en-US" sz="1600" dirty="0"/>
        </a:p>
      </dgm:t>
    </dgm:pt>
    <dgm:pt modelId="{0E8CD43B-976E-475A-99AB-EF3C17FC764D}" type="parTrans" cxnId="{F440DDE0-59C5-4780-8D5F-1C3DD6E6E42C}">
      <dgm:prSet/>
      <dgm:spPr/>
      <dgm:t>
        <a:bodyPr/>
        <a:lstStyle/>
        <a:p>
          <a:endParaRPr lang="zh-CN" altLang="en-US"/>
        </a:p>
      </dgm:t>
    </dgm:pt>
    <dgm:pt modelId="{811CB4FA-A3FB-4FCC-A5E0-FA0E24A2EC3B}" type="sibTrans" cxnId="{F440DDE0-59C5-4780-8D5F-1C3DD6E6E42C}">
      <dgm:prSet/>
      <dgm:spPr/>
      <dgm:t>
        <a:bodyPr/>
        <a:lstStyle/>
        <a:p>
          <a:endParaRPr lang="zh-CN" altLang="en-US"/>
        </a:p>
      </dgm:t>
    </dgm:pt>
    <dgm:pt modelId="{CFAF3CB1-41A8-4D56-9BB4-B3713AE152C3}">
      <dgm:prSet custT="1"/>
      <dgm:spPr/>
      <dgm:t>
        <a:bodyPr/>
        <a:lstStyle/>
        <a:p>
          <a:r>
            <a:rPr lang="en-US" altLang="zh-CN" sz="1600" dirty="0">
              <a:cs typeface="+mn-ea"/>
              <a:sym typeface="+mn-lt"/>
            </a:rPr>
            <a:t>Click here to add words</a:t>
          </a:r>
        </a:p>
      </dgm:t>
    </dgm:pt>
    <dgm:pt modelId="{71464E95-B169-4D74-98BF-C76CE09C3F1C}" type="parTrans" cxnId="{8B5E5705-31DA-4988-8003-1EC2E03FD455}">
      <dgm:prSet/>
      <dgm:spPr/>
      <dgm:t>
        <a:bodyPr/>
        <a:lstStyle/>
        <a:p>
          <a:endParaRPr lang="zh-CN" altLang="en-US"/>
        </a:p>
      </dgm:t>
    </dgm:pt>
    <dgm:pt modelId="{4943CDA3-FB57-4589-9D9F-B88297FD3E25}" type="sibTrans" cxnId="{8B5E5705-31DA-4988-8003-1EC2E03FD455}">
      <dgm:prSet/>
      <dgm:spPr/>
      <dgm:t>
        <a:bodyPr/>
        <a:lstStyle/>
        <a:p>
          <a:endParaRPr lang="zh-CN" altLang="en-US"/>
        </a:p>
      </dgm:t>
    </dgm:pt>
    <dgm:pt modelId="{3525459F-585A-4B0F-B4BC-6F0DF1966F52}">
      <dgm:prSet custT="1"/>
      <dgm:spPr/>
      <dgm:t>
        <a:bodyPr/>
        <a:lstStyle/>
        <a:p>
          <a:r>
            <a:rPr lang="en-US" altLang="en-US" sz="1600" dirty="0"/>
            <a:t>Click here to add words</a:t>
          </a:r>
          <a:endParaRPr lang="zh-CN" altLang="en-US" sz="1600" dirty="0"/>
        </a:p>
      </dgm:t>
    </dgm:pt>
    <dgm:pt modelId="{6BB81399-AC5C-4AB8-BCA8-7620F1C5E9B7}" type="parTrans" cxnId="{6E49CE15-9140-4BB5-B2D2-BD9636E9C6D8}">
      <dgm:prSet/>
      <dgm:spPr/>
      <dgm:t>
        <a:bodyPr/>
        <a:lstStyle/>
        <a:p>
          <a:endParaRPr lang="zh-CN" altLang="en-US"/>
        </a:p>
      </dgm:t>
    </dgm:pt>
    <dgm:pt modelId="{55A2135B-4C43-4ADE-87CA-D34D8B368B42}" type="sibTrans" cxnId="{6E49CE15-9140-4BB5-B2D2-BD9636E9C6D8}">
      <dgm:prSet/>
      <dgm:spPr/>
      <dgm:t>
        <a:bodyPr/>
        <a:lstStyle/>
        <a:p>
          <a:endParaRPr lang="zh-CN" altLang="en-US"/>
        </a:p>
      </dgm:t>
    </dgm:pt>
    <dgm:pt modelId="{7B2AF027-9333-42CB-A36E-98831559700B}">
      <dgm:prSet custT="1"/>
      <dgm:spPr/>
      <dgm:t>
        <a:bodyPr/>
        <a:lstStyle/>
        <a:p>
          <a:r>
            <a:rPr lang="en-US" altLang="en-US" sz="1600" dirty="0"/>
            <a:t>Click here to add words</a:t>
          </a:r>
          <a:endParaRPr lang="zh-CN" altLang="en-US" sz="1600" dirty="0"/>
        </a:p>
      </dgm:t>
    </dgm:pt>
    <dgm:pt modelId="{77B41106-EC6F-4B11-86DA-456F316C448C}" type="parTrans" cxnId="{CC8B444B-9B79-4FEE-9A02-808C3887A2F9}">
      <dgm:prSet/>
      <dgm:spPr/>
      <dgm:t>
        <a:bodyPr/>
        <a:lstStyle/>
        <a:p>
          <a:endParaRPr lang="zh-CN" altLang="en-US"/>
        </a:p>
      </dgm:t>
    </dgm:pt>
    <dgm:pt modelId="{352AA985-5FF9-421D-8F64-A9BE410E9A44}" type="sibTrans" cxnId="{CC8B444B-9B79-4FEE-9A02-808C3887A2F9}">
      <dgm:prSet/>
      <dgm:spPr/>
      <dgm:t>
        <a:bodyPr/>
        <a:lstStyle/>
        <a:p>
          <a:endParaRPr lang="zh-CN" altLang="en-US"/>
        </a:p>
      </dgm:t>
    </dgm:pt>
    <dgm:pt modelId="{20E8DB7A-DB53-4D55-A13E-02741DB21FD3}" type="pres">
      <dgm:prSet presAssocID="{EEB1405F-A483-49D9-9DE7-4066A9F5DAE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B37FBB6-2A19-48C8-A718-37F8E8280007}" type="pres">
      <dgm:prSet presAssocID="{3EF48394-6A6B-4421-ABF5-7560D873A39F}" presName="circle1" presStyleLbl="node1" presStyleIdx="0" presStyleCnt="3"/>
      <dgm:spPr>
        <a:solidFill>
          <a:srgbClr val="00B0F0"/>
        </a:solidFill>
      </dgm:spPr>
    </dgm:pt>
    <dgm:pt modelId="{D1655AA5-32B7-414D-94A7-3AF5359556EA}" type="pres">
      <dgm:prSet presAssocID="{3EF48394-6A6B-4421-ABF5-7560D873A39F}" presName="space" presStyleCnt="0"/>
      <dgm:spPr/>
    </dgm:pt>
    <dgm:pt modelId="{4BA83456-CF5F-4EBF-B0F6-A035027B86C0}" type="pres">
      <dgm:prSet presAssocID="{3EF48394-6A6B-4421-ABF5-7560D873A39F}" presName="rect1" presStyleLbl="alignAcc1" presStyleIdx="0" presStyleCnt="3"/>
      <dgm:spPr/>
    </dgm:pt>
    <dgm:pt modelId="{0606CA8D-F75D-4BFF-BA30-E474B7E85EF5}" type="pres">
      <dgm:prSet presAssocID="{E01B843B-3B82-4FB9-8037-40115131F2CB}" presName="vertSpace2" presStyleLbl="node1" presStyleIdx="0" presStyleCnt="3"/>
      <dgm:spPr/>
    </dgm:pt>
    <dgm:pt modelId="{D8286DA9-743D-4241-9EF1-CCB66B001B94}" type="pres">
      <dgm:prSet presAssocID="{E01B843B-3B82-4FB9-8037-40115131F2CB}" presName="circle2" presStyleLbl="node1" presStyleIdx="1" presStyleCnt="3"/>
      <dgm:spPr>
        <a:solidFill>
          <a:srgbClr val="FFD200"/>
        </a:solidFill>
      </dgm:spPr>
    </dgm:pt>
    <dgm:pt modelId="{97ADF614-D79C-4217-BC53-346575AA7390}" type="pres">
      <dgm:prSet presAssocID="{E01B843B-3B82-4FB9-8037-40115131F2CB}" presName="rect2" presStyleLbl="alignAcc1" presStyleIdx="1" presStyleCnt="3"/>
      <dgm:spPr/>
    </dgm:pt>
    <dgm:pt modelId="{C286D874-9F9B-4CC2-9076-5505BE10C6C0}" type="pres">
      <dgm:prSet presAssocID="{57AEF274-285D-45F1-8B3F-C8FADF05E68E}" presName="vertSpace3" presStyleLbl="node1" presStyleIdx="1" presStyleCnt="3"/>
      <dgm:spPr/>
    </dgm:pt>
    <dgm:pt modelId="{267A804D-3D31-425D-9630-1FAD7786DD6A}" type="pres">
      <dgm:prSet presAssocID="{57AEF274-285D-45F1-8B3F-C8FADF05E68E}" presName="circle3" presStyleLbl="node1" presStyleIdx="2" presStyleCnt="3"/>
      <dgm:spPr>
        <a:solidFill>
          <a:srgbClr val="00B0F0"/>
        </a:solidFill>
      </dgm:spPr>
    </dgm:pt>
    <dgm:pt modelId="{1B8CE2BB-05B5-41D9-8687-0B485726AABA}" type="pres">
      <dgm:prSet presAssocID="{57AEF274-285D-45F1-8B3F-C8FADF05E68E}" presName="rect3" presStyleLbl="alignAcc1" presStyleIdx="2" presStyleCnt="3"/>
      <dgm:spPr/>
    </dgm:pt>
    <dgm:pt modelId="{0FBD0AB8-AE9A-40B1-B3C4-0856676F267D}" type="pres">
      <dgm:prSet presAssocID="{3EF48394-6A6B-4421-ABF5-7560D873A39F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78B665D-EDB3-4C76-988D-475398315FAE}" type="pres">
      <dgm:prSet presAssocID="{3EF48394-6A6B-4421-ABF5-7560D873A39F}" presName="rect1ChTx" presStyleLbl="alignAcc1" presStyleIdx="2" presStyleCnt="3">
        <dgm:presLayoutVars>
          <dgm:bulletEnabled val="1"/>
        </dgm:presLayoutVars>
      </dgm:prSet>
      <dgm:spPr/>
    </dgm:pt>
    <dgm:pt modelId="{01FC2DE0-694E-43A2-9D0F-BD3AD08F128C}" type="pres">
      <dgm:prSet presAssocID="{E01B843B-3B82-4FB9-8037-40115131F2CB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E6FDA6E5-D138-4584-B802-A8DADB1CB208}" type="pres">
      <dgm:prSet presAssocID="{E01B843B-3B82-4FB9-8037-40115131F2CB}" presName="rect2ChTx" presStyleLbl="alignAcc1" presStyleIdx="2" presStyleCnt="3">
        <dgm:presLayoutVars>
          <dgm:bulletEnabled val="1"/>
        </dgm:presLayoutVars>
      </dgm:prSet>
      <dgm:spPr/>
    </dgm:pt>
    <dgm:pt modelId="{F53D2B79-F76F-48AF-B5BC-497C3E1D7188}" type="pres">
      <dgm:prSet presAssocID="{57AEF274-285D-45F1-8B3F-C8FADF05E68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EB87CD9C-9AF2-4620-8E8B-A2DD952821C3}" type="pres">
      <dgm:prSet presAssocID="{57AEF274-285D-45F1-8B3F-C8FADF05E68E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8B5E5705-31DA-4988-8003-1EC2E03FD455}" srcId="{3EF48394-6A6B-4421-ABF5-7560D873A39F}" destId="{CFAF3CB1-41A8-4D56-9BB4-B3713AE152C3}" srcOrd="1" destOrd="0" parTransId="{71464E95-B169-4D74-98BF-C76CE09C3F1C}" sibTransId="{4943CDA3-FB57-4589-9D9F-B88297FD3E25}"/>
    <dgm:cxn modelId="{6E49CE15-9140-4BB5-B2D2-BD9636E9C6D8}" srcId="{E01B843B-3B82-4FB9-8037-40115131F2CB}" destId="{3525459F-585A-4B0F-B4BC-6F0DF1966F52}" srcOrd="1" destOrd="0" parTransId="{6BB81399-AC5C-4AB8-BCA8-7620F1C5E9B7}" sibTransId="{55A2135B-4C43-4ADE-87CA-D34D8B368B42}"/>
    <dgm:cxn modelId="{8B546B1B-0824-45C3-9CB1-54654CC74099}" srcId="{EEB1405F-A483-49D9-9DE7-4066A9F5DAEA}" destId="{57AEF274-285D-45F1-8B3F-C8FADF05E68E}" srcOrd="2" destOrd="0" parTransId="{B6F3DDE2-0115-4488-BCB0-B2686A5C81D8}" sibTransId="{B865F5AB-24FA-474B-9558-304037191A25}"/>
    <dgm:cxn modelId="{91B43424-42A7-42A7-B431-37568BD82FB1}" type="presOf" srcId="{57AEF274-285D-45F1-8B3F-C8FADF05E68E}" destId="{F53D2B79-F76F-48AF-B5BC-497C3E1D7188}" srcOrd="1" destOrd="0" presId="urn:microsoft.com/office/officeart/2005/8/layout/target3"/>
    <dgm:cxn modelId="{B28C453F-1586-4EB3-B42C-FDD3BD0303AD}" type="presOf" srcId="{75711B69-8E08-4331-9DDD-5C2597FDB3D7}" destId="{EB87CD9C-9AF2-4620-8E8B-A2DD952821C3}" srcOrd="0" destOrd="0" presId="urn:microsoft.com/office/officeart/2005/8/layout/target3"/>
    <dgm:cxn modelId="{90441F48-ECC0-4C77-9DFA-E922DCF815C9}" type="presOf" srcId="{3525459F-585A-4B0F-B4BC-6F0DF1966F52}" destId="{E6FDA6E5-D138-4584-B802-A8DADB1CB208}" srcOrd="0" destOrd="1" presId="urn:microsoft.com/office/officeart/2005/8/layout/target3"/>
    <dgm:cxn modelId="{CC8B444B-9B79-4FEE-9A02-808C3887A2F9}" srcId="{57AEF274-285D-45F1-8B3F-C8FADF05E68E}" destId="{7B2AF027-9333-42CB-A36E-98831559700B}" srcOrd="1" destOrd="0" parTransId="{77B41106-EC6F-4B11-86DA-456F316C448C}" sibTransId="{352AA985-5FF9-421D-8F64-A9BE410E9A44}"/>
    <dgm:cxn modelId="{76369672-01BE-4457-BD85-B4AF37F3C33F}" srcId="{EEB1405F-A483-49D9-9DE7-4066A9F5DAEA}" destId="{E01B843B-3B82-4FB9-8037-40115131F2CB}" srcOrd="1" destOrd="0" parTransId="{F2DC6BEC-0C20-4EF2-9316-864B43628672}" sibTransId="{5C3F6DAF-09FF-49DC-BE9E-3FE136C69C41}"/>
    <dgm:cxn modelId="{44850374-4FBC-421C-86EE-47B8BC9DF283}" type="presOf" srcId="{E01B843B-3B82-4FB9-8037-40115131F2CB}" destId="{97ADF614-D79C-4217-BC53-346575AA7390}" srcOrd="0" destOrd="0" presId="urn:microsoft.com/office/officeart/2005/8/layout/target3"/>
    <dgm:cxn modelId="{1382B955-BEE7-4087-AE86-1C8E2C53F49E}" type="presOf" srcId="{3EF48394-6A6B-4421-ABF5-7560D873A39F}" destId="{4BA83456-CF5F-4EBF-B0F6-A035027B86C0}" srcOrd="0" destOrd="0" presId="urn:microsoft.com/office/officeart/2005/8/layout/target3"/>
    <dgm:cxn modelId="{FFF15A59-7352-478E-8097-DB3AD9BC26A1}" srcId="{3EF48394-6A6B-4421-ABF5-7560D873A39F}" destId="{93D9977F-F73B-4EE8-B238-259CD7B4AA31}" srcOrd="0" destOrd="0" parTransId="{480CD0C6-7AE8-40F1-B6B8-6A2184A9FE90}" sibTransId="{D3796F7A-DFFD-46F6-90B1-2BEF7DD39FD2}"/>
    <dgm:cxn modelId="{C9AC9990-3B71-4B07-88BA-60B80A20945E}" type="presOf" srcId="{7B2AF027-9333-42CB-A36E-98831559700B}" destId="{EB87CD9C-9AF2-4620-8E8B-A2DD952821C3}" srcOrd="0" destOrd="1" presId="urn:microsoft.com/office/officeart/2005/8/layout/target3"/>
    <dgm:cxn modelId="{196B81A0-7BDC-4CF6-877B-18C97F6079A7}" type="presOf" srcId="{93D9977F-F73B-4EE8-B238-259CD7B4AA31}" destId="{678B665D-EDB3-4C76-988D-475398315FAE}" srcOrd="0" destOrd="0" presId="urn:microsoft.com/office/officeart/2005/8/layout/target3"/>
    <dgm:cxn modelId="{CF6439A1-15C5-4D84-85D2-81D168BB5274}" type="presOf" srcId="{CFAF3CB1-41A8-4D56-9BB4-B3713AE152C3}" destId="{678B665D-EDB3-4C76-988D-475398315FAE}" srcOrd="0" destOrd="1" presId="urn:microsoft.com/office/officeart/2005/8/layout/target3"/>
    <dgm:cxn modelId="{D2E462A3-8D08-4339-8188-44A82852AFEE}" type="presOf" srcId="{E01B843B-3B82-4FB9-8037-40115131F2CB}" destId="{01FC2DE0-694E-43A2-9D0F-BD3AD08F128C}" srcOrd="1" destOrd="0" presId="urn:microsoft.com/office/officeart/2005/8/layout/target3"/>
    <dgm:cxn modelId="{8CFF71AF-1CE0-4EE8-AE4C-70BACA05D736}" type="presOf" srcId="{179FE4E7-B3D0-45AD-A719-A2F69EDB5E76}" destId="{E6FDA6E5-D138-4584-B802-A8DADB1CB208}" srcOrd="0" destOrd="0" presId="urn:microsoft.com/office/officeart/2005/8/layout/target3"/>
    <dgm:cxn modelId="{24D1DCC4-5C9F-43C5-8D32-9141F13F31DF}" type="presOf" srcId="{EEB1405F-A483-49D9-9DE7-4066A9F5DAEA}" destId="{20E8DB7A-DB53-4D55-A13E-02741DB21FD3}" srcOrd="0" destOrd="0" presId="urn:microsoft.com/office/officeart/2005/8/layout/target3"/>
    <dgm:cxn modelId="{3106DDD5-7C49-4845-BD2B-61F03E6BE99F}" srcId="{EEB1405F-A483-49D9-9DE7-4066A9F5DAEA}" destId="{3EF48394-6A6B-4421-ABF5-7560D873A39F}" srcOrd="0" destOrd="0" parTransId="{8EB045FE-25C8-4C4F-8CC7-FDBA96B6F618}" sibTransId="{8122B0F0-B510-429A-86BC-9B11A571CDD7}"/>
    <dgm:cxn modelId="{F440DDE0-59C5-4780-8D5F-1C3DD6E6E42C}" srcId="{57AEF274-285D-45F1-8B3F-C8FADF05E68E}" destId="{75711B69-8E08-4331-9DDD-5C2597FDB3D7}" srcOrd="0" destOrd="0" parTransId="{0E8CD43B-976E-475A-99AB-EF3C17FC764D}" sibTransId="{811CB4FA-A3FB-4FCC-A5E0-FA0E24A2EC3B}"/>
    <dgm:cxn modelId="{A3016DE4-1488-4B0C-9E32-AB39EFA4B8DC}" srcId="{E01B843B-3B82-4FB9-8037-40115131F2CB}" destId="{179FE4E7-B3D0-45AD-A719-A2F69EDB5E76}" srcOrd="0" destOrd="0" parTransId="{CA11B31F-1D0E-458C-8BD7-5AB2D201A4A1}" sibTransId="{C56A4765-7CAD-4DE0-A7C5-639881918731}"/>
    <dgm:cxn modelId="{232501F2-12EA-49F4-A580-7A12F955FF1B}" type="presOf" srcId="{3EF48394-6A6B-4421-ABF5-7560D873A39F}" destId="{0FBD0AB8-AE9A-40B1-B3C4-0856676F267D}" srcOrd="1" destOrd="0" presId="urn:microsoft.com/office/officeart/2005/8/layout/target3"/>
    <dgm:cxn modelId="{389D3AFC-7771-40C0-A736-4570BF586A23}" type="presOf" srcId="{57AEF274-285D-45F1-8B3F-C8FADF05E68E}" destId="{1B8CE2BB-05B5-41D9-8687-0B485726AABA}" srcOrd="0" destOrd="0" presId="urn:microsoft.com/office/officeart/2005/8/layout/target3"/>
    <dgm:cxn modelId="{46EEF79C-1B60-4E27-ACFC-F9B46DBA9E89}" type="presParOf" srcId="{20E8DB7A-DB53-4D55-A13E-02741DB21FD3}" destId="{2B37FBB6-2A19-48C8-A718-37F8E8280007}" srcOrd="0" destOrd="0" presId="urn:microsoft.com/office/officeart/2005/8/layout/target3"/>
    <dgm:cxn modelId="{453EFA15-9A6A-4F94-9533-E255D023EAF6}" type="presParOf" srcId="{20E8DB7A-DB53-4D55-A13E-02741DB21FD3}" destId="{D1655AA5-32B7-414D-94A7-3AF5359556EA}" srcOrd="1" destOrd="0" presId="urn:microsoft.com/office/officeart/2005/8/layout/target3"/>
    <dgm:cxn modelId="{99563756-B48B-4054-9C6A-B6A34C2E9A09}" type="presParOf" srcId="{20E8DB7A-DB53-4D55-A13E-02741DB21FD3}" destId="{4BA83456-CF5F-4EBF-B0F6-A035027B86C0}" srcOrd="2" destOrd="0" presId="urn:microsoft.com/office/officeart/2005/8/layout/target3"/>
    <dgm:cxn modelId="{8C469B2C-9032-44C7-B23B-8777E5FB21C3}" type="presParOf" srcId="{20E8DB7A-DB53-4D55-A13E-02741DB21FD3}" destId="{0606CA8D-F75D-4BFF-BA30-E474B7E85EF5}" srcOrd="3" destOrd="0" presId="urn:microsoft.com/office/officeart/2005/8/layout/target3"/>
    <dgm:cxn modelId="{E3F3319D-9C9C-4E3A-8712-2FB6F5DDD69A}" type="presParOf" srcId="{20E8DB7A-DB53-4D55-A13E-02741DB21FD3}" destId="{D8286DA9-743D-4241-9EF1-CCB66B001B94}" srcOrd="4" destOrd="0" presId="urn:microsoft.com/office/officeart/2005/8/layout/target3"/>
    <dgm:cxn modelId="{2EBC963C-3F5A-4293-82B2-E3AED3E0B064}" type="presParOf" srcId="{20E8DB7A-DB53-4D55-A13E-02741DB21FD3}" destId="{97ADF614-D79C-4217-BC53-346575AA7390}" srcOrd="5" destOrd="0" presId="urn:microsoft.com/office/officeart/2005/8/layout/target3"/>
    <dgm:cxn modelId="{500426C3-33AE-46EC-8EB1-2B51E25191E1}" type="presParOf" srcId="{20E8DB7A-DB53-4D55-A13E-02741DB21FD3}" destId="{C286D874-9F9B-4CC2-9076-5505BE10C6C0}" srcOrd="6" destOrd="0" presId="urn:microsoft.com/office/officeart/2005/8/layout/target3"/>
    <dgm:cxn modelId="{56D7CA00-3985-4C13-8ADA-FCA598109ED6}" type="presParOf" srcId="{20E8DB7A-DB53-4D55-A13E-02741DB21FD3}" destId="{267A804D-3D31-425D-9630-1FAD7786DD6A}" srcOrd="7" destOrd="0" presId="urn:microsoft.com/office/officeart/2005/8/layout/target3"/>
    <dgm:cxn modelId="{8A30BAB1-CD76-4A63-9F67-398FC9C9C75F}" type="presParOf" srcId="{20E8DB7A-DB53-4D55-A13E-02741DB21FD3}" destId="{1B8CE2BB-05B5-41D9-8687-0B485726AABA}" srcOrd="8" destOrd="0" presId="urn:microsoft.com/office/officeart/2005/8/layout/target3"/>
    <dgm:cxn modelId="{1E01302F-6042-463C-B12E-5B648EFA6916}" type="presParOf" srcId="{20E8DB7A-DB53-4D55-A13E-02741DB21FD3}" destId="{0FBD0AB8-AE9A-40B1-B3C4-0856676F267D}" srcOrd="9" destOrd="0" presId="urn:microsoft.com/office/officeart/2005/8/layout/target3"/>
    <dgm:cxn modelId="{E01692E7-C7BF-46E0-AC53-8F80B18193F6}" type="presParOf" srcId="{20E8DB7A-DB53-4D55-A13E-02741DB21FD3}" destId="{678B665D-EDB3-4C76-988D-475398315FAE}" srcOrd="10" destOrd="0" presId="urn:microsoft.com/office/officeart/2005/8/layout/target3"/>
    <dgm:cxn modelId="{250F8E35-BE6D-4A55-9A63-2C614B211A8B}" type="presParOf" srcId="{20E8DB7A-DB53-4D55-A13E-02741DB21FD3}" destId="{01FC2DE0-694E-43A2-9D0F-BD3AD08F128C}" srcOrd="11" destOrd="0" presId="urn:microsoft.com/office/officeart/2005/8/layout/target3"/>
    <dgm:cxn modelId="{281F629A-00FC-411C-A62F-2B8DCA0A8C44}" type="presParOf" srcId="{20E8DB7A-DB53-4D55-A13E-02741DB21FD3}" destId="{E6FDA6E5-D138-4584-B802-A8DADB1CB208}" srcOrd="12" destOrd="0" presId="urn:microsoft.com/office/officeart/2005/8/layout/target3"/>
    <dgm:cxn modelId="{C609DE37-56F5-4F52-A7A2-68080D8FCDEB}" type="presParOf" srcId="{20E8DB7A-DB53-4D55-A13E-02741DB21FD3}" destId="{F53D2B79-F76F-48AF-B5BC-497C3E1D7188}" srcOrd="13" destOrd="0" presId="urn:microsoft.com/office/officeart/2005/8/layout/target3"/>
    <dgm:cxn modelId="{812AB68F-46A3-4AFC-8E05-84E4DDB03C22}" type="presParOf" srcId="{20E8DB7A-DB53-4D55-A13E-02741DB21FD3}" destId="{EB87CD9C-9AF2-4620-8E8B-A2DD952821C3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9255F-AED5-4BE8-947E-518EF726EF34}" type="doc">
      <dgm:prSet loTypeId="urn:microsoft.com/office/officeart/2005/8/layout/arrow6#1" loCatId="relationship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FE409E8-A454-4380-8908-32F9D4057631}">
      <dgm:prSet phldrT="[文本]"/>
      <dgm:spPr/>
      <dgm:t>
        <a:bodyPr/>
        <a:lstStyle/>
        <a:p>
          <a:r>
            <a:rPr lang="zh-CN" altLang="en-US" b="1" dirty="0"/>
            <a:t>添加标题</a:t>
          </a:r>
        </a:p>
      </dgm:t>
    </dgm:pt>
    <dgm:pt modelId="{661F2BE8-DBA4-40C8-A92B-07405BD9BC31}" type="parTrans" cxnId="{F2B76A27-F919-45F9-86BC-B4F9E6EF1DB2}">
      <dgm:prSet/>
      <dgm:spPr/>
      <dgm:t>
        <a:bodyPr/>
        <a:lstStyle/>
        <a:p>
          <a:endParaRPr lang="zh-CN" altLang="en-US"/>
        </a:p>
      </dgm:t>
    </dgm:pt>
    <dgm:pt modelId="{50AC9B24-519A-413F-8B80-DA00129859B7}" type="sibTrans" cxnId="{F2B76A27-F919-45F9-86BC-B4F9E6EF1DB2}">
      <dgm:prSet/>
      <dgm:spPr/>
      <dgm:t>
        <a:bodyPr/>
        <a:lstStyle/>
        <a:p>
          <a:endParaRPr lang="zh-CN" altLang="en-US"/>
        </a:p>
      </dgm:t>
    </dgm:pt>
    <dgm:pt modelId="{2EB58511-3F4A-44C7-93BF-2590BE5BB173}">
      <dgm:prSet phldrT="[文本]"/>
      <dgm:spPr/>
      <dgm:t>
        <a:bodyPr/>
        <a:lstStyle/>
        <a:p>
          <a:r>
            <a:rPr lang="zh-CN" altLang="en-US" b="1" dirty="0"/>
            <a:t>添加标题</a:t>
          </a:r>
        </a:p>
      </dgm:t>
    </dgm:pt>
    <dgm:pt modelId="{11226854-3E40-404A-8EFA-50BEDFA2FB5F}" type="parTrans" cxnId="{25177872-5D78-4F53-B285-0B811AC902F7}">
      <dgm:prSet/>
      <dgm:spPr/>
      <dgm:t>
        <a:bodyPr/>
        <a:lstStyle/>
        <a:p>
          <a:endParaRPr lang="zh-CN" altLang="en-US"/>
        </a:p>
      </dgm:t>
    </dgm:pt>
    <dgm:pt modelId="{6B8D12C3-754A-487C-ADB2-57A26C1325EF}" type="sibTrans" cxnId="{25177872-5D78-4F53-B285-0B811AC902F7}">
      <dgm:prSet/>
      <dgm:spPr/>
      <dgm:t>
        <a:bodyPr/>
        <a:lstStyle/>
        <a:p>
          <a:endParaRPr lang="zh-CN" altLang="en-US"/>
        </a:p>
      </dgm:t>
    </dgm:pt>
    <dgm:pt modelId="{C691A7D9-B0D5-4DD6-9FFB-11593E4D681C}" type="pres">
      <dgm:prSet presAssocID="{3659255F-AED5-4BE8-947E-518EF726EF34}" presName="compositeShape" presStyleCnt="0">
        <dgm:presLayoutVars>
          <dgm:chMax val="2"/>
          <dgm:dir/>
          <dgm:resizeHandles val="exact"/>
        </dgm:presLayoutVars>
      </dgm:prSet>
      <dgm:spPr/>
    </dgm:pt>
    <dgm:pt modelId="{34F3D7F8-DD69-4451-93A6-5884153A7983}" type="pres">
      <dgm:prSet presAssocID="{3659255F-AED5-4BE8-947E-518EF726EF34}" presName="ribbon" presStyleLbl="node1" presStyleIdx="0" presStyleCnt="1"/>
      <dgm:spPr>
        <a:solidFill>
          <a:srgbClr val="00B0F0"/>
        </a:solidFill>
      </dgm:spPr>
    </dgm:pt>
    <dgm:pt modelId="{DA9F1BED-D098-40D0-A29F-C4B93756A0DE}" type="pres">
      <dgm:prSet presAssocID="{3659255F-AED5-4BE8-947E-518EF726EF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76005EC6-C2A3-412E-B266-E102C6789B9F}" type="pres">
      <dgm:prSet presAssocID="{3659255F-AED5-4BE8-947E-518EF726EF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B76A27-F919-45F9-86BC-B4F9E6EF1DB2}" srcId="{3659255F-AED5-4BE8-947E-518EF726EF34}" destId="{EFE409E8-A454-4380-8908-32F9D4057631}" srcOrd="0" destOrd="0" parTransId="{661F2BE8-DBA4-40C8-A92B-07405BD9BC31}" sibTransId="{50AC9B24-519A-413F-8B80-DA00129859B7}"/>
    <dgm:cxn modelId="{25177872-5D78-4F53-B285-0B811AC902F7}" srcId="{3659255F-AED5-4BE8-947E-518EF726EF34}" destId="{2EB58511-3F4A-44C7-93BF-2590BE5BB173}" srcOrd="1" destOrd="0" parTransId="{11226854-3E40-404A-8EFA-50BEDFA2FB5F}" sibTransId="{6B8D12C3-754A-487C-ADB2-57A26C1325EF}"/>
    <dgm:cxn modelId="{534B9C88-08C9-4012-87BC-B6715DCCB2D7}" type="presOf" srcId="{EFE409E8-A454-4380-8908-32F9D4057631}" destId="{DA9F1BED-D098-40D0-A29F-C4B93756A0DE}" srcOrd="0" destOrd="0" presId="urn:microsoft.com/office/officeart/2005/8/layout/arrow6#1"/>
    <dgm:cxn modelId="{715BA8A0-BBD2-4FD6-84DF-A3C614091E99}" type="presOf" srcId="{2EB58511-3F4A-44C7-93BF-2590BE5BB173}" destId="{76005EC6-C2A3-412E-B266-E102C6789B9F}" srcOrd="0" destOrd="0" presId="urn:microsoft.com/office/officeart/2005/8/layout/arrow6#1"/>
    <dgm:cxn modelId="{249E30F8-8386-42EB-838A-6803CD1E6668}" type="presOf" srcId="{3659255F-AED5-4BE8-947E-518EF726EF34}" destId="{C691A7D9-B0D5-4DD6-9FFB-11593E4D681C}" srcOrd="0" destOrd="0" presId="urn:microsoft.com/office/officeart/2005/8/layout/arrow6#1"/>
    <dgm:cxn modelId="{0A53C326-E656-4DCE-BB93-E62948CEA33A}" type="presParOf" srcId="{C691A7D9-B0D5-4DD6-9FFB-11593E4D681C}" destId="{34F3D7F8-DD69-4451-93A6-5884153A7983}" srcOrd="0" destOrd="0" presId="urn:microsoft.com/office/officeart/2005/8/layout/arrow6#1"/>
    <dgm:cxn modelId="{A847FC08-D952-4C40-9973-5FF2E45D6915}" type="presParOf" srcId="{C691A7D9-B0D5-4DD6-9FFB-11593E4D681C}" destId="{DA9F1BED-D098-40D0-A29F-C4B93756A0DE}" srcOrd="1" destOrd="0" presId="urn:microsoft.com/office/officeart/2005/8/layout/arrow6#1"/>
    <dgm:cxn modelId="{1D0B93CF-87B0-4E07-96A1-3135E30F7D95}" type="presParOf" srcId="{C691A7D9-B0D5-4DD6-9FFB-11593E4D681C}" destId="{76005EC6-C2A3-412E-B266-E102C6789B9F}" srcOrd="2" destOrd="0" presId="urn:microsoft.com/office/officeart/2005/8/layout/arrow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3E4BC-E332-42A6-A408-DAFBC28BF398}" type="doc">
      <dgm:prSet loTypeId="urn:microsoft.com/office/officeart/2008/layout/AlternatingHexagons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780393FF-4083-4F17-A5AB-9784BD259E9C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添加标题</a:t>
          </a:r>
        </a:p>
      </dgm:t>
    </dgm:pt>
    <dgm:pt modelId="{495D5A17-D922-413B-812F-7BCBA36AC2B3}" type="parTrans" cxnId="{26CF8788-C697-4178-A25C-FD23A115C539}">
      <dgm:prSet/>
      <dgm:spPr/>
      <dgm:t>
        <a:bodyPr/>
        <a:lstStyle/>
        <a:p>
          <a:endParaRPr lang="zh-CN" altLang="en-US"/>
        </a:p>
      </dgm:t>
    </dgm:pt>
    <dgm:pt modelId="{A97CFC36-75A9-492A-9644-7B3BBE13DE19}" type="sibTrans" cxnId="{26CF8788-C697-4178-A25C-FD23A115C539}">
      <dgm:prSet/>
      <dgm:spPr>
        <a:solidFill>
          <a:srgbClr val="FFD200"/>
        </a:solidFill>
      </dgm:spPr>
      <dgm:t>
        <a:bodyPr/>
        <a:lstStyle/>
        <a:p>
          <a:endParaRPr lang="zh-CN" altLang="en-US"/>
        </a:p>
      </dgm:t>
    </dgm:pt>
    <dgm:pt modelId="{EF4374EB-37EA-405D-8CC2-ADBB87EBC748}">
      <dgm:prSet phldrT="[文本]"/>
      <dgm:spPr/>
      <dgm:t>
        <a:bodyPr/>
        <a:lstStyle/>
        <a:p>
          <a:r>
            <a:rPr lang="en-US" altLang="zh-CN" b="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b="0" dirty="0">
            <a:solidFill>
              <a:schemeClr val="tx1"/>
            </a:solidFill>
          </a:endParaRPr>
        </a:p>
      </dgm:t>
    </dgm:pt>
    <dgm:pt modelId="{B7285F7F-2D32-47BA-925F-054E419F1D17}" type="parTrans" cxnId="{1D8AB66E-ECB3-43BC-9581-02E341635DAF}">
      <dgm:prSet/>
      <dgm:spPr/>
      <dgm:t>
        <a:bodyPr/>
        <a:lstStyle/>
        <a:p>
          <a:endParaRPr lang="zh-CN" altLang="en-US"/>
        </a:p>
      </dgm:t>
    </dgm:pt>
    <dgm:pt modelId="{3615497B-2EC1-430C-BF35-9F55A558F4D3}" type="sibTrans" cxnId="{1D8AB66E-ECB3-43BC-9581-02E341635DAF}">
      <dgm:prSet/>
      <dgm:spPr/>
      <dgm:t>
        <a:bodyPr/>
        <a:lstStyle/>
        <a:p>
          <a:endParaRPr lang="zh-CN" altLang="en-US"/>
        </a:p>
      </dgm:t>
    </dgm:pt>
    <dgm:pt modelId="{442F5322-CBF2-4D85-8D04-04D59FA2B5DE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添加标题</a:t>
          </a:r>
        </a:p>
      </dgm:t>
    </dgm:pt>
    <dgm:pt modelId="{F065D1AA-B651-43B6-A613-F87860C11B0B}" type="parTrans" cxnId="{9EA30C36-F4C0-40B4-860E-7FA6D63535F9}">
      <dgm:prSet/>
      <dgm:spPr/>
      <dgm:t>
        <a:bodyPr/>
        <a:lstStyle/>
        <a:p>
          <a:endParaRPr lang="zh-CN" altLang="en-US"/>
        </a:p>
      </dgm:t>
    </dgm:pt>
    <dgm:pt modelId="{CAD77592-5232-4C05-BF3D-A654A777E0D1}" type="sibTrans" cxnId="{9EA30C36-F4C0-40B4-860E-7FA6D63535F9}">
      <dgm:prSet/>
      <dgm:spPr>
        <a:solidFill>
          <a:srgbClr val="FFD200"/>
        </a:solidFill>
      </dgm:spPr>
      <dgm:t>
        <a:bodyPr/>
        <a:lstStyle/>
        <a:p>
          <a:endParaRPr lang="zh-CN" altLang="en-US"/>
        </a:p>
      </dgm:t>
    </dgm:pt>
    <dgm:pt modelId="{F1448B25-8838-4ADE-A210-AB8958890E56}">
      <dgm:prSet phldrT="[文本]"/>
      <dgm:spPr/>
      <dgm:t>
        <a:bodyPr/>
        <a:lstStyle/>
        <a:p>
          <a:r>
            <a:rPr lang="en-US" altLang="zh-CN" b="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b="0" dirty="0">
            <a:solidFill>
              <a:schemeClr val="tx1"/>
            </a:solidFill>
          </a:endParaRPr>
        </a:p>
      </dgm:t>
    </dgm:pt>
    <dgm:pt modelId="{D09CDC1F-0BC8-41C8-BB96-2153B57433E1}" type="parTrans" cxnId="{30C0BAFE-9D03-4B09-954A-3288939639DE}">
      <dgm:prSet/>
      <dgm:spPr/>
      <dgm:t>
        <a:bodyPr/>
        <a:lstStyle/>
        <a:p>
          <a:endParaRPr lang="zh-CN" altLang="en-US"/>
        </a:p>
      </dgm:t>
    </dgm:pt>
    <dgm:pt modelId="{7104DCA2-5307-4178-8D5B-DDEF223EA9AB}" type="sibTrans" cxnId="{30C0BAFE-9D03-4B09-954A-3288939639DE}">
      <dgm:prSet/>
      <dgm:spPr/>
      <dgm:t>
        <a:bodyPr/>
        <a:lstStyle/>
        <a:p>
          <a:endParaRPr lang="zh-CN" altLang="en-US"/>
        </a:p>
      </dgm:t>
    </dgm:pt>
    <dgm:pt modelId="{459F762A-532D-4A55-B132-5F9B545FABAF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添加标题</a:t>
          </a:r>
        </a:p>
      </dgm:t>
    </dgm:pt>
    <dgm:pt modelId="{0DD6C173-9386-4B17-B497-2C2635463110}" type="parTrans" cxnId="{3C5D6831-FF5F-4A1C-A25E-6DC7A032CCFE}">
      <dgm:prSet/>
      <dgm:spPr/>
      <dgm:t>
        <a:bodyPr/>
        <a:lstStyle/>
        <a:p>
          <a:endParaRPr lang="zh-CN" altLang="en-US"/>
        </a:p>
      </dgm:t>
    </dgm:pt>
    <dgm:pt modelId="{8069B740-BD53-4D36-9316-CDB74406F984}" type="sibTrans" cxnId="{3C5D6831-FF5F-4A1C-A25E-6DC7A032CCFE}">
      <dgm:prSet/>
      <dgm:spPr>
        <a:solidFill>
          <a:srgbClr val="FFD200"/>
        </a:solidFill>
      </dgm:spPr>
      <dgm:t>
        <a:bodyPr/>
        <a:lstStyle/>
        <a:p>
          <a:endParaRPr lang="zh-CN" altLang="en-US"/>
        </a:p>
      </dgm:t>
    </dgm:pt>
    <dgm:pt modelId="{E3182B6F-97A6-43E1-9586-F772B92C4964}">
      <dgm:prSet phldrT="[文本]"/>
      <dgm:spPr/>
      <dgm:t>
        <a:bodyPr/>
        <a:lstStyle/>
        <a:p>
          <a:r>
            <a:rPr lang="en-US" altLang="zh-CN" b="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b="0" dirty="0">
            <a:solidFill>
              <a:schemeClr val="tx1"/>
            </a:solidFill>
          </a:endParaRPr>
        </a:p>
      </dgm:t>
    </dgm:pt>
    <dgm:pt modelId="{24CBDDD5-4989-4803-9058-41CC8325084B}" type="parTrans" cxnId="{775E4048-31C6-459E-A904-77BC43D00C9E}">
      <dgm:prSet/>
      <dgm:spPr/>
      <dgm:t>
        <a:bodyPr/>
        <a:lstStyle/>
        <a:p>
          <a:endParaRPr lang="zh-CN" altLang="en-US"/>
        </a:p>
      </dgm:t>
    </dgm:pt>
    <dgm:pt modelId="{D724BAC0-2FAE-400B-B3B0-2A6ABE762A62}" type="sibTrans" cxnId="{775E4048-31C6-459E-A904-77BC43D00C9E}">
      <dgm:prSet/>
      <dgm:spPr/>
      <dgm:t>
        <a:bodyPr/>
        <a:lstStyle/>
        <a:p>
          <a:endParaRPr lang="zh-CN" altLang="en-US"/>
        </a:p>
      </dgm:t>
    </dgm:pt>
    <dgm:pt modelId="{F036D4D0-FC3B-4448-8731-46E847EA4FE2}" type="pres">
      <dgm:prSet presAssocID="{5713E4BC-E332-42A6-A408-DAFBC28BF398}" presName="Name0" presStyleCnt="0">
        <dgm:presLayoutVars>
          <dgm:chMax/>
          <dgm:chPref/>
          <dgm:dir/>
          <dgm:animLvl val="lvl"/>
        </dgm:presLayoutVars>
      </dgm:prSet>
      <dgm:spPr/>
    </dgm:pt>
    <dgm:pt modelId="{340CAF30-9008-4410-94BB-F45283841CDD}" type="pres">
      <dgm:prSet presAssocID="{780393FF-4083-4F17-A5AB-9784BD259E9C}" presName="composite" presStyleCnt="0"/>
      <dgm:spPr/>
    </dgm:pt>
    <dgm:pt modelId="{A347A485-4501-48AD-8951-28393C8ACDC4}" type="pres">
      <dgm:prSet presAssocID="{780393FF-4083-4F17-A5AB-9784BD259E9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AC72761-7557-4DDF-BD29-1CBC321EE81E}" type="pres">
      <dgm:prSet presAssocID="{780393FF-4083-4F17-A5AB-9784BD259E9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EA46A87-4697-4F99-B3C9-2DD6AC4A9DEC}" type="pres">
      <dgm:prSet presAssocID="{780393FF-4083-4F17-A5AB-9784BD259E9C}" presName="BalanceSpacing" presStyleCnt="0"/>
      <dgm:spPr/>
    </dgm:pt>
    <dgm:pt modelId="{BD9DEBB5-DAF3-4EFB-8899-1EA71A5F73DE}" type="pres">
      <dgm:prSet presAssocID="{780393FF-4083-4F17-A5AB-9784BD259E9C}" presName="BalanceSpacing1" presStyleCnt="0"/>
      <dgm:spPr/>
    </dgm:pt>
    <dgm:pt modelId="{DD5A4B42-5B8E-4F48-89CC-22DC190BDA85}" type="pres">
      <dgm:prSet presAssocID="{A97CFC36-75A9-492A-9644-7B3BBE13DE19}" presName="Accent1Text" presStyleLbl="node1" presStyleIdx="1" presStyleCnt="6"/>
      <dgm:spPr/>
    </dgm:pt>
    <dgm:pt modelId="{8D2ECEC3-63BA-4752-BB87-B167FE44ACAC}" type="pres">
      <dgm:prSet presAssocID="{A97CFC36-75A9-492A-9644-7B3BBE13DE19}" presName="spaceBetweenRectangles" presStyleCnt="0"/>
      <dgm:spPr/>
    </dgm:pt>
    <dgm:pt modelId="{6A59CBCE-9E0C-4154-994E-30A0D5A0C850}" type="pres">
      <dgm:prSet presAssocID="{442F5322-CBF2-4D85-8D04-04D59FA2B5DE}" presName="composite" presStyleCnt="0"/>
      <dgm:spPr/>
    </dgm:pt>
    <dgm:pt modelId="{42073A6B-89F6-4B11-BD04-980E8501EDE4}" type="pres">
      <dgm:prSet presAssocID="{442F5322-CBF2-4D85-8D04-04D59FA2B5D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16B66D9-8ADB-4067-AF24-778F9488F2CC}" type="pres">
      <dgm:prSet presAssocID="{442F5322-CBF2-4D85-8D04-04D59FA2B5D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E1503D7-12D6-4172-95BD-87ACE2810199}" type="pres">
      <dgm:prSet presAssocID="{442F5322-CBF2-4D85-8D04-04D59FA2B5DE}" presName="BalanceSpacing" presStyleCnt="0"/>
      <dgm:spPr/>
    </dgm:pt>
    <dgm:pt modelId="{B397747C-734B-418A-8121-F3F462396A1B}" type="pres">
      <dgm:prSet presAssocID="{442F5322-CBF2-4D85-8D04-04D59FA2B5DE}" presName="BalanceSpacing1" presStyleCnt="0"/>
      <dgm:spPr/>
    </dgm:pt>
    <dgm:pt modelId="{397C5DEE-C077-4E28-B3CE-A1A31735B1DE}" type="pres">
      <dgm:prSet presAssocID="{CAD77592-5232-4C05-BF3D-A654A777E0D1}" presName="Accent1Text" presStyleLbl="node1" presStyleIdx="3" presStyleCnt="6"/>
      <dgm:spPr/>
    </dgm:pt>
    <dgm:pt modelId="{01DA460C-BB6B-4857-B241-2E40D74740AD}" type="pres">
      <dgm:prSet presAssocID="{CAD77592-5232-4C05-BF3D-A654A777E0D1}" presName="spaceBetweenRectangles" presStyleCnt="0"/>
      <dgm:spPr/>
    </dgm:pt>
    <dgm:pt modelId="{C61D4F3F-2418-4BEE-B001-DCFD97186EFE}" type="pres">
      <dgm:prSet presAssocID="{459F762A-532D-4A55-B132-5F9B545FABAF}" presName="composite" presStyleCnt="0"/>
      <dgm:spPr/>
    </dgm:pt>
    <dgm:pt modelId="{0D151054-EB14-4088-BA2C-93E8D22A5249}" type="pres">
      <dgm:prSet presAssocID="{459F762A-532D-4A55-B132-5F9B545FABA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8C618D5-5F23-4F2A-860F-376BD6EEF9B0}" type="pres">
      <dgm:prSet presAssocID="{459F762A-532D-4A55-B132-5F9B545FABA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7E4F615-924E-45CF-B03D-3EE88474F097}" type="pres">
      <dgm:prSet presAssocID="{459F762A-532D-4A55-B132-5F9B545FABAF}" presName="BalanceSpacing" presStyleCnt="0"/>
      <dgm:spPr/>
    </dgm:pt>
    <dgm:pt modelId="{228D50CD-48A5-4369-A713-A802F2E5ED66}" type="pres">
      <dgm:prSet presAssocID="{459F762A-532D-4A55-B132-5F9B545FABAF}" presName="BalanceSpacing1" presStyleCnt="0"/>
      <dgm:spPr/>
    </dgm:pt>
    <dgm:pt modelId="{85B45114-79E3-4AA0-9BC8-8DCCFEDD3540}" type="pres">
      <dgm:prSet presAssocID="{8069B740-BD53-4D36-9316-CDB74406F984}" presName="Accent1Text" presStyleLbl="node1" presStyleIdx="5" presStyleCnt="6"/>
      <dgm:spPr/>
    </dgm:pt>
  </dgm:ptLst>
  <dgm:cxnLst>
    <dgm:cxn modelId="{9789FE28-E3CC-4485-8E65-DD29F857624A}" type="presOf" srcId="{A97CFC36-75A9-492A-9644-7B3BBE13DE19}" destId="{DD5A4B42-5B8E-4F48-89CC-22DC190BDA85}" srcOrd="0" destOrd="0" presId="urn:microsoft.com/office/officeart/2008/layout/AlternatingHexagons"/>
    <dgm:cxn modelId="{8722DF2D-8303-4EFE-82F6-FF1E4F0C0B12}" type="presOf" srcId="{442F5322-CBF2-4D85-8D04-04D59FA2B5DE}" destId="{42073A6B-89F6-4B11-BD04-980E8501EDE4}" srcOrd="0" destOrd="0" presId="urn:microsoft.com/office/officeart/2008/layout/AlternatingHexagons"/>
    <dgm:cxn modelId="{3C5D6831-FF5F-4A1C-A25E-6DC7A032CCFE}" srcId="{5713E4BC-E332-42A6-A408-DAFBC28BF398}" destId="{459F762A-532D-4A55-B132-5F9B545FABAF}" srcOrd="2" destOrd="0" parTransId="{0DD6C173-9386-4B17-B497-2C2635463110}" sibTransId="{8069B740-BD53-4D36-9316-CDB74406F984}"/>
    <dgm:cxn modelId="{9EA30C36-F4C0-40B4-860E-7FA6D63535F9}" srcId="{5713E4BC-E332-42A6-A408-DAFBC28BF398}" destId="{442F5322-CBF2-4D85-8D04-04D59FA2B5DE}" srcOrd="1" destOrd="0" parTransId="{F065D1AA-B651-43B6-A613-F87860C11B0B}" sibTransId="{CAD77592-5232-4C05-BF3D-A654A777E0D1}"/>
    <dgm:cxn modelId="{775E4048-31C6-459E-A904-77BC43D00C9E}" srcId="{459F762A-532D-4A55-B132-5F9B545FABAF}" destId="{E3182B6F-97A6-43E1-9586-F772B92C4964}" srcOrd="0" destOrd="0" parTransId="{24CBDDD5-4989-4803-9058-41CC8325084B}" sibTransId="{D724BAC0-2FAE-400B-B3B0-2A6ABE762A62}"/>
    <dgm:cxn modelId="{1D8AB66E-ECB3-43BC-9581-02E341635DAF}" srcId="{780393FF-4083-4F17-A5AB-9784BD259E9C}" destId="{EF4374EB-37EA-405D-8CC2-ADBB87EBC748}" srcOrd="0" destOrd="0" parTransId="{B7285F7F-2D32-47BA-925F-054E419F1D17}" sibTransId="{3615497B-2EC1-430C-BF35-9F55A558F4D3}"/>
    <dgm:cxn modelId="{A25E3758-3F3E-486A-A0B0-64BFF33F0C68}" type="presOf" srcId="{5713E4BC-E332-42A6-A408-DAFBC28BF398}" destId="{F036D4D0-FC3B-4448-8731-46E847EA4FE2}" srcOrd="0" destOrd="0" presId="urn:microsoft.com/office/officeart/2008/layout/AlternatingHexagons"/>
    <dgm:cxn modelId="{93713B7B-A7B7-434A-AF7F-0F52CC8502EC}" type="presOf" srcId="{E3182B6F-97A6-43E1-9586-F772B92C4964}" destId="{B8C618D5-5F23-4F2A-860F-376BD6EEF9B0}" srcOrd="0" destOrd="0" presId="urn:microsoft.com/office/officeart/2008/layout/AlternatingHexagons"/>
    <dgm:cxn modelId="{27137E7F-E0B8-45F4-8DD3-AB7E8B9200F9}" type="presOf" srcId="{780393FF-4083-4F17-A5AB-9784BD259E9C}" destId="{A347A485-4501-48AD-8951-28393C8ACDC4}" srcOrd="0" destOrd="0" presId="urn:microsoft.com/office/officeart/2008/layout/AlternatingHexagons"/>
    <dgm:cxn modelId="{5F1D5180-1F76-4111-839E-85C216116C1A}" type="presOf" srcId="{EF4374EB-37EA-405D-8CC2-ADBB87EBC748}" destId="{AAC72761-7557-4DDF-BD29-1CBC321EE81E}" srcOrd="0" destOrd="0" presId="urn:microsoft.com/office/officeart/2008/layout/AlternatingHexagons"/>
    <dgm:cxn modelId="{26CF8788-C697-4178-A25C-FD23A115C539}" srcId="{5713E4BC-E332-42A6-A408-DAFBC28BF398}" destId="{780393FF-4083-4F17-A5AB-9784BD259E9C}" srcOrd="0" destOrd="0" parTransId="{495D5A17-D922-413B-812F-7BCBA36AC2B3}" sibTransId="{A97CFC36-75A9-492A-9644-7B3BBE13DE19}"/>
    <dgm:cxn modelId="{C2ED66BC-56BC-4D2D-B04C-D156E897742D}" type="presOf" srcId="{F1448B25-8838-4ADE-A210-AB8958890E56}" destId="{B16B66D9-8ADB-4067-AF24-778F9488F2CC}" srcOrd="0" destOrd="0" presId="urn:microsoft.com/office/officeart/2008/layout/AlternatingHexagons"/>
    <dgm:cxn modelId="{898231D8-B9ED-4FE7-8F18-715FD40B4A17}" type="presOf" srcId="{8069B740-BD53-4D36-9316-CDB74406F984}" destId="{85B45114-79E3-4AA0-9BC8-8DCCFEDD3540}" srcOrd="0" destOrd="0" presId="urn:microsoft.com/office/officeart/2008/layout/AlternatingHexagons"/>
    <dgm:cxn modelId="{DB36FBED-B0F9-4FDE-BEF7-ACACC8307EAD}" type="presOf" srcId="{CAD77592-5232-4C05-BF3D-A654A777E0D1}" destId="{397C5DEE-C077-4E28-B3CE-A1A31735B1DE}" srcOrd="0" destOrd="0" presId="urn:microsoft.com/office/officeart/2008/layout/AlternatingHexagons"/>
    <dgm:cxn modelId="{DA1216EE-78FB-4B28-99F0-16AAC115DAB4}" type="presOf" srcId="{459F762A-532D-4A55-B132-5F9B545FABAF}" destId="{0D151054-EB14-4088-BA2C-93E8D22A5249}" srcOrd="0" destOrd="0" presId="urn:microsoft.com/office/officeart/2008/layout/AlternatingHexagons"/>
    <dgm:cxn modelId="{30C0BAFE-9D03-4B09-954A-3288939639DE}" srcId="{442F5322-CBF2-4D85-8D04-04D59FA2B5DE}" destId="{F1448B25-8838-4ADE-A210-AB8958890E56}" srcOrd="0" destOrd="0" parTransId="{D09CDC1F-0BC8-41C8-BB96-2153B57433E1}" sibTransId="{7104DCA2-5307-4178-8D5B-DDEF223EA9AB}"/>
    <dgm:cxn modelId="{D4C2A9BB-97EC-4C0B-B25B-1437334A3E72}" type="presParOf" srcId="{F036D4D0-FC3B-4448-8731-46E847EA4FE2}" destId="{340CAF30-9008-4410-94BB-F45283841CDD}" srcOrd="0" destOrd="0" presId="urn:microsoft.com/office/officeart/2008/layout/AlternatingHexagons"/>
    <dgm:cxn modelId="{10DAA385-6471-4784-9E2E-E3191A87B85A}" type="presParOf" srcId="{340CAF30-9008-4410-94BB-F45283841CDD}" destId="{A347A485-4501-48AD-8951-28393C8ACDC4}" srcOrd="0" destOrd="0" presId="urn:microsoft.com/office/officeart/2008/layout/AlternatingHexagons"/>
    <dgm:cxn modelId="{A4EC119D-A714-4F91-B175-2359BA8D975D}" type="presParOf" srcId="{340CAF30-9008-4410-94BB-F45283841CDD}" destId="{AAC72761-7557-4DDF-BD29-1CBC321EE81E}" srcOrd="1" destOrd="0" presId="urn:microsoft.com/office/officeart/2008/layout/AlternatingHexagons"/>
    <dgm:cxn modelId="{4B7D68F5-BA0E-4B7F-9168-D1CE1CF34950}" type="presParOf" srcId="{340CAF30-9008-4410-94BB-F45283841CDD}" destId="{6EA46A87-4697-4F99-B3C9-2DD6AC4A9DEC}" srcOrd="2" destOrd="0" presId="urn:microsoft.com/office/officeart/2008/layout/AlternatingHexagons"/>
    <dgm:cxn modelId="{D56DC121-E5EA-40EB-A7C8-887F2B7283C6}" type="presParOf" srcId="{340CAF30-9008-4410-94BB-F45283841CDD}" destId="{BD9DEBB5-DAF3-4EFB-8899-1EA71A5F73DE}" srcOrd="3" destOrd="0" presId="urn:microsoft.com/office/officeart/2008/layout/AlternatingHexagons"/>
    <dgm:cxn modelId="{255EEAC5-630C-4EFD-9B27-0E529E91A1DC}" type="presParOf" srcId="{340CAF30-9008-4410-94BB-F45283841CDD}" destId="{DD5A4B42-5B8E-4F48-89CC-22DC190BDA85}" srcOrd="4" destOrd="0" presId="urn:microsoft.com/office/officeart/2008/layout/AlternatingHexagons"/>
    <dgm:cxn modelId="{C423C6BA-865D-4391-A076-3BB264F127A6}" type="presParOf" srcId="{F036D4D0-FC3B-4448-8731-46E847EA4FE2}" destId="{8D2ECEC3-63BA-4752-BB87-B167FE44ACAC}" srcOrd="1" destOrd="0" presId="urn:microsoft.com/office/officeart/2008/layout/AlternatingHexagons"/>
    <dgm:cxn modelId="{FB2E8630-C9EC-4390-B7E9-C610481F9D05}" type="presParOf" srcId="{F036D4D0-FC3B-4448-8731-46E847EA4FE2}" destId="{6A59CBCE-9E0C-4154-994E-30A0D5A0C850}" srcOrd="2" destOrd="0" presId="urn:microsoft.com/office/officeart/2008/layout/AlternatingHexagons"/>
    <dgm:cxn modelId="{89515339-68FE-4D1A-B3F0-37083FDD2277}" type="presParOf" srcId="{6A59CBCE-9E0C-4154-994E-30A0D5A0C850}" destId="{42073A6B-89F6-4B11-BD04-980E8501EDE4}" srcOrd="0" destOrd="0" presId="urn:microsoft.com/office/officeart/2008/layout/AlternatingHexagons"/>
    <dgm:cxn modelId="{50212EEC-7F5B-45A0-9DCC-17FA3D4618EA}" type="presParOf" srcId="{6A59CBCE-9E0C-4154-994E-30A0D5A0C850}" destId="{B16B66D9-8ADB-4067-AF24-778F9488F2CC}" srcOrd="1" destOrd="0" presId="urn:microsoft.com/office/officeart/2008/layout/AlternatingHexagons"/>
    <dgm:cxn modelId="{B5AEB34F-6016-4E19-A8F0-B8587015A933}" type="presParOf" srcId="{6A59CBCE-9E0C-4154-994E-30A0D5A0C850}" destId="{2E1503D7-12D6-4172-95BD-87ACE2810199}" srcOrd="2" destOrd="0" presId="urn:microsoft.com/office/officeart/2008/layout/AlternatingHexagons"/>
    <dgm:cxn modelId="{1CC00DB9-58D6-4C61-A866-D98B6A78E645}" type="presParOf" srcId="{6A59CBCE-9E0C-4154-994E-30A0D5A0C850}" destId="{B397747C-734B-418A-8121-F3F462396A1B}" srcOrd="3" destOrd="0" presId="urn:microsoft.com/office/officeart/2008/layout/AlternatingHexagons"/>
    <dgm:cxn modelId="{5246AD2B-15ED-4ADD-957A-4765DF0E6AAA}" type="presParOf" srcId="{6A59CBCE-9E0C-4154-994E-30A0D5A0C850}" destId="{397C5DEE-C077-4E28-B3CE-A1A31735B1DE}" srcOrd="4" destOrd="0" presId="urn:microsoft.com/office/officeart/2008/layout/AlternatingHexagons"/>
    <dgm:cxn modelId="{A1C081FD-516F-4228-B4A9-C06157B99A8B}" type="presParOf" srcId="{F036D4D0-FC3B-4448-8731-46E847EA4FE2}" destId="{01DA460C-BB6B-4857-B241-2E40D74740AD}" srcOrd="3" destOrd="0" presId="urn:microsoft.com/office/officeart/2008/layout/AlternatingHexagons"/>
    <dgm:cxn modelId="{9A2AE51C-A1F2-40AF-B0E7-1A773508D74A}" type="presParOf" srcId="{F036D4D0-FC3B-4448-8731-46E847EA4FE2}" destId="{C61D4F3F-2418-4BEE-B001-DCFD97186EFE}" srcOrd="4" destOrd="0" presId="urn:microsoft.com/office/officeart/2008/layout/AlternatingHexagons"/>
    <dgm:cxn modelId="{BD1A1202-8409-44E3-AD69-83AD00518686}" type="presParOf" srcId="{C61D4F3F-2418-4BEE-B001-DCFD97186EFE}" destId="{0D151054-EB14-4088-BA2C-93E8D22A5249}" srcOrd="0" destOrd="0" presId="urn:microsoft.com/office/officeart/2008/layout/AlternatingHexagons"/>
    <dgm:cxn modelId="{629727C3-F141-486D-973E-20525A9A502B}" type="presParOf" srcId="{C61D4F3F-2418-4BEE-B001-DCFD97186EFE}" destId="{B8C618D5-5F23-4F2A-860F-376BD6EEF9B0}" srcOrd="1" destOrd="0" presId="urn:microsoft.com/office/officeart/2008/layout/AlternatingHexagons"/>
    <dgm:cxn modelId="{44F7B04C-9E82-44E8-A46A-E3C2C9C58296}" type="presParOf" srcId="{C61D4F3F-2418-4BEE-B001-DCFD97186EFE}" destId="{67E4F615-924E-45CF-B03D-3EE88474F097}" srcOrd="2" destOrd="0" presId="urn:microsoft.com/office/officeart/2008/layout/AlternatingHexagons"/>
    <dgm:cxn modelId="{5F20E538-B39F-47CA-A030-0F25457DAF7D}" type="presParOf" srcId="{C61D4F3F-2418-4BEE-B001-DCFD97186EFE}" destId="{228D50CD-48A5-4369-A713-A802F2E5ED66}" srcOrd="3" destOrd="0" presId="urn:microsoft.com/office/officeart/2008/layout/AlternatingHexagons"/>
    <dgm:cxn modelId="{A8A9BCF2-E7C4-4B27-972B-812859C099AF}" type="presParOf" srcId="{C61D4F3F-2418-4BEE-B001-DCFD97186EFE}" destId="{85B45114-79E3-4AA0-9BC8-8DCCFEDD354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7FBB6-2A19-48C8-A718-37F8E8280007}">
      <dsp:nvSpPr>
        <dsp:cNvPr id="0" name=""/>
        <dsp:cNvSpPr/>
      </dsp:nvSpPr>
      <dsp:spPr>
        <a:xfrm>
          <a:off x="0" y="237261"/>
          <a:ext cx="4270698" cy="4270698"/>
        </a:xfrm>
        <a:prstGeom prst="pie">
          <a:avLst>
            <a:gd name="adj1" fmla="val 5400000"/>
            <a:gd name="adj2" fmla="val 1620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3456-CF5F-4EBF-B0F6-A035027B86C0}">
      <dsp:nvSpPr>
        <dsp:cNvPr id="0" name=""/>
        <dsp:cNvSpPr/>
      </dsp:nvSpPr>
      <dsp:spPr>
        <a:xfrm>
          <a:off x="2135349" y="237261"/>
          <a:ext cx="4982481" cy="42706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rgbClr val="00B0F0"/>
              </a:solidFill>
              <a:cs typeface="+mn-ea"/>
              <a:sym typeface="+mn-lt"/>
            </a:rPr>
            <a:t>添加标题</a:t>
          </a:r>
          <a:endParaRPr lang="zh-CN" altLang="en-US" sz="3200" kern="1200" dirty="0"/>
        </a:p>
      </dsp:txBody>
      <dsp:txXfrm>
        <a:off x="2135349" y="237261"/>
        <a:ext cx="2491240" cy="1281212"/>
      </dsp:txXfrm>
    </dsp:sp>
    <dsp:sp modelId="{D8286DA9-743D-4241-9EF1-CCB66B001B94}">
      <dsp:nvSpPr>
        <dsp:cNvPr id="0" name=""/>
        <dsp:cNvSpPr/>
      </dsp:nvSpPr>
      <dsp:spPr>
        <a:xfrm>
          <a:off x="747373" y="1518473"/>
          <a:ext cx="2775951" cy="2775951"/>
        </a:xfrm>
        <a:prstGeom prst="pie">
          <a:avLst>
            <a:gd name="adj1" fmla="val 5400000"/>
            <a:gd name="adj2" fmla="val 16200000"/>
          </a:avLst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DF614-D79C-4217-BC53-346575AA7390}">
      <dsp:nvSpPr>
        <dsp:cNvPr id="0" name=""/>
        <dsp:cNvSpPr/>
      </dsp:nvSpPr>
      <dsp:spPr>
        <a:xfrm>
          <a:off x="2135349" y="1518473"/>
          <a:ext cx="4982481" cy="27759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D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rgbClr val="FFD200"/>
              </a:solidFill>
              <a:cs typeface="+mn-ea"/>
              <a:sym typeface="+mn-lt"/>
            </a:rPr>
            <a:t>添加标题</a:t>
          </a:r>
          <a:endParaRPr lang="zh-CN" altLang="en-US" sz="3200" kern="1200" dirty="0">
            <a:solidFill>
              <a:srgbClr val="FFD200"/>
            </a:solidFill>
          </a:endParaRPr>
        </a:p>
      </dsp:txBody>
      <dsp:txXfrm>
        <a:off x="2135349" y="1518473"/>
        <a:ext cx="2491240" cy="1281208"/>
      </dsp:txXfrm>
    </dsp:sp>
    <dsp:sp modelId="{267A804D-3D31-425D-9630-1FAD7786DD6A}">
      <dsp:nvSpPr>
        <dsp:cNvPr id="0" name=""/>
        <dsp:cNvSpPr/>
      </dsp:nvSpPr>
      <dsp:spPr>
        <a:xfrm>
          <a:off x="1494745" y="2799681"/>
          <a:ext cx="1281208" cy="1281208"/>
        </a:xfrm>
        <a:prstGeom prst="pie">
          <a:avLst>
            <a:gd name="adj1" fmla="val 5400000"/>
            <a:gd name="adj2" fmla="val 1620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CE2BB-05B5-41D9-8687-0B485726AABA}">
      <dsp:nvSpPr>
        <dsp:cNvPr id="0" name=""/>
        <dsp:cNvSpPr/>
      </dsp:nvSpPr>
      <dsp:spPr>
        <a:xfrm>
          <a:off x="2135349" y="2799681"/>
          <a:ext cx="4982481" cy="12812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rgbClr val="00B0F0"/>
              </a:solidFill>
              <a:cs typeface="+mn-ea"/>
              <a:sym typeface="+mn-lt"/>
            </a:rPr>
            <a:t>添加标题</a:t>
          </a:r>
          <a:endParaRPr lang="zh-CN" altLang="en-US" sz="3200" kern="1200" dirty="0"/>
        </a:p>
      </dsp:txBody>
      <dsp:txXfrm>
        <a:off x="2135349" y="2799681"/>
        <a:ext cx="2491240" cy="1281208"/>
      </dsp:txXfrm>
    </dsp:sp>
    <dsp:sp modelId="{678B665D-EDB3-4C76-988D-475398315FAE}">
      <dsp:nvSpPr>
        <dsp:cNvPr id="0" name=""/>
        <dsp:cNvSpPr/>
      </dsp:nvSpPr>
      <dsp:spPr>
        <a:xfrm>
          <a:off x="4626590" y="237261"/>
          <a:ext cx="2491240" cy="12812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cs typeface="+mn-ea"/>
              <a:sym typeface="+mn-lt"/>
            </a:rPr>
            <a:t>Click here to add words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cs typeface="+mn-ea"/>
              <a:sym typeface="+mn-lt"/>
            </a:rPr>
            <a:t>Click here to add words</a:t>
          </a:r>
        </a:p>
      </dsp:txBody>
      <dsp:txXfrm>
        <a:off x="4626590" y="237261"/>
        <a:ext cx="2491240" cy="1281212"/>
      </dsp:txXfrm>
    </dsp:sp>
    <dsp:sp modelId="{E6FDA6E5-D138-4584-B802-A8DADB1CB208}">
      <dsp:nvSpPr>
        <dsp:cNvPr id="0" name=""/>
        <dsp:cNvSpPr/>
      </dsp:nvSpPr>
      <dsp:spPr>
        <a:xfrm>
          <a:off x="4626590" y="1518473"/>
          <a:ext cx="2491240" cy="12812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Click here to add words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Click here to add words</a:t>
          </a:r>
          <a:endParaRPr lang="zh-CN" altLang="en-US" sz="1600" kern="1200" dirty="0"/>
        </a:p>
      </dsp:txBody>
      <dsp:txXfrm>
        <a:off x="4626590" y="1518473"/>
        <a:ext cx="2491240" cy="1281208"/>
      </dsp:txXfrm>
    </dsp:sp>
    <dsp:sp modelId="{EB87CD9C-9AF2-4620-8E8B-A2DD952821C3}">
      <dsp:nvSpPr>
        <dsp:cNvPr id="0" name=""/>
        <dsp:cNvSpPr/>
      </dsp:nvSpPr>
      <dsp:spPr>
        <a:xfrm>
          <a:off x="4626590" y="2799681"/>
          <a:ext cx="2491240" cy="12812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Click here to add words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Click here to add words</a:t>
          </a:r>
          <a:endParaRPr lang="zh-CN" altLang="en-US" sz="1600" kern="1200" dirty="0"/>
        </a:p>
      </dsp:txBody>
      <dsp:txXfrm>
        <a:off x="4626590" y="2799681"/>
        <a:ext cx="2491240" cy="1281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3D7F8-DD69-4451-93A6-5884153A7983}">
      <dsp:nvSpPr>
        <dsp:cNvPr id="0" name=""/>
        <dsp:cNvSpPr/>
      </dsp:nvSpPr>
      <dsp:spPr>
        <a:xfrm>
          <a:off x="0" y="606890"/>
          <a:ext cx="4551679" cy="1820672"/>
        </a:xfrm>
        <a:prstGeom prst="leftRightRibb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F1BED-D098-40D0-A29F-C4B93756A0DE}">
      <dsp:nvSpPr>
        <dsp:cNvPr id="0" name=""/>
        <dsp:cNvSpPr/>
      </dsp:nvSpPr>
      <dsp:spPr>
        <a:xfrm>
          <a:off x="546201" y="925508"/>
          <a:ext cx="1502054" cy="892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添加标题</a:t>
          </a:r>
        </a:p>
      </dsp:txBody>
      <dsp:txXfrm>
        <a:off x="546201" y="925508"/>
        <a:ext cx="1502054" cy="892129"/>
      </dsp:txXfrm>
    </dsp:sp>
    <dsp:sp modelId="{76005EC6-C2A3-412E-B266-E102C6789B9F}">
      <dsp:nvSpPr>
        <dsp:cNvPr id="0" name=""/>
        <dsp:cNvSpPr/>
      </dsp:nvSpPr>
      <dsp:spPr>
        <a:xfrm>
          <a:off x="2275840" y="1216815"/>
          <a:ext cx="1775155" cy="892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添加标题</a:t>
          </a:r>
        </a:p>
      </dsp:txBody>
      <dsp:txXfrm>
        <a:off x="2275840" y="1216815"/>
        <a:ext cx="1775155" cy="892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7A485-4501-48AD-8951-28393C8ACDC4}">
      <dsp:nvSpPr>
        <dsp:cNvPr id="0" name=""/>
        <dsp:cNvSpPr/>
      </dsp:nvSpPr>
      <dsp:spPr>
        <a:xfrm rot="5400000">
          <a:off x="2730925" y="101748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添加标题</a:t>
          </a:r>
        </a:p>
      </dsp:txBody>
      <dsp:txXfrm rot="-5400000">
        <a:off x="3044668" y="243831"/>
        <a:ext cx="936732" cy="1076705"/>
      </dsp:txXfrm>
    </dsp:sp>
    <dsp:sp modelId="{AAC72761-7557-4DDF-BD29-1CBC321EE81E}">
      <dsp:nvSpPr>
        <dsp:cNvPr id="0" name=""/>
        <dsp:cNvSpPr/>
      </dsp:nvSpPr>
      <dsp:spPr>
        <a:xfrm>
          <a:off x="4234766" y="312918"/>
          <a:ext cx="1745668" cy="9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0" kern="120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sz="2100" b="0" kern="1200" dirty="0">
            <a:solidFill>
              <a:schemeClr val="tx1"/>
            </a:solidFill>
          </a:endParaRPr>
        </a:p>
      </dsp:txBody>
      <dsp:txXfrm>
        <a:off x="4234766" y="312918"/>
        <a:ext cx="1745668" cy="938531"/>
      </dsp:txXfrm>
    </dsp:sp>
    <dsp:sp modelId="{DD5A4B42-5B8E-4F48-89CC-22DC190BDA85}">
      <dsp:nvSpPr>
        <dsp:cNvPr id="0" name=""/>
        <dsp:cNvSpPr/>
      </dsp:nvSpPr>
      <dsp:spPr>
        <a:xfrm rot="5400000">
          <a:off x="1261184" y="101748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574927" y="243831"/>
        <a:ext cx="936732" cy="1076705"/>
      </dsp:txXfrm>
    </dsp:sp>
    <dsp:sp modelId="{42073A6B-89F6-4B11-BD04-980E8501EDE4}">
      <dsp:nvSpPr>
        <dsp:cNvPr id="0" name=""/>
        <dsp:cNvSpPr/>
      </dsp:nvSpPr>
      <dsp:spPr>
        <a:xfrm rot="5400000">
          <a:off x="1993239" y="1429458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添加标题</a:t>
          </a:r>
        </a:p>
      </dsp:txBody>
      <dsp:txXfrm rot="-5400000">
        <a:off x="2306982" y="1571541"/>
        <a:ext cx="936732" cy="1076705"/>
      </dsp:txXfrm>
    </dsp:sp>
    <dsp:sp modelId="{B16B66D9-8ADB-4067-AF24-778F9488F2CC}">
      <dsp:nvSpPr>
        <dsp:cNvPr id="0" name=""/>
        <dsp:cNvSpPr/>
      </dsp:nvSpPr>
      <dsp:spPr>
        <a:xfrm>
          <a:off x="349245" y="1640627"/>
          <a:ext cx="1689356" cy="9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0" kern="120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sz="2100" b="0" kern="1200" dirty="0">
            <a:solidFill>
              <a:schemeClr val="tx1"/>
            </a:solidFill>
          </a:endParaRPr>
        </a:p>
      </dsp:txBody>
      <dsp:txXfrm>
        <a:off x="349245" y="1640627"/>
        <a:ext cx="1689356" cy="938531"/>
      </dsp:txXfrm>
    </dsp:sp>
    <dsp:sp modelId="{397C5DEE-C077-4E28-B3CE-A1A31735B1DE}">
      <dsp:nvSpPr>
        <dsp:cNvPr id="0" name=""/>
        <dsp:cNvSpPr/>
      </dsp:nvSpPr>
      <dsp:spPr>
        <a:xfrm rot="5400000">
          <a:off x="3462980" y="1429458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776723" y="1571541"/>
        <a:ext cx="936732" cy="1076705"/>
      </dsp:txXfrm>
    </dsp:sp>
    <dsp:sp modelId="{0D151054-EB14-4088-BA2C-93E8D22A5249}">
      <dsp:nvSpPr>
        <dsp:cNvPr id="0" name=""/>
        <dsp:cNvSpPr/>
      </dsp:nvSpPr>
      <dsp:spPr>
        <a:xfrm rot="5400000">
          <a:off x="2730925" y="2757167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添加标题</a:t>
          </a:r>
        </a:p>
      </dsp:txBody>
      <dsp:txXfrm rot="-5400000">
        <a:off x="3044668" y="2899250"/>
        <a:ext cx="936732" cy="1076705"/>
      </dsp:txXfrm>
    </dsp:sp>
    <dsp:sp modelId="{B8C618D5-5F23-4F2A-860F-376BD6EEF9B0}">
      <dsp:nvSpPr>
        <dsp:cNvPr id="0" name=""/>
        <dsp:cNvSpPr/>
      </dsp:nvSpPr>
      <dsp:spPr>
        <a:xfrm>
          <a:off x="4234766" y="2968337"/>
          <a:ext cx="1745668" cy="9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0" kern="1200" dirty="0">
              <a:solidFill>
                <a:schemeClr val="tx1"/>
              </a:solidFill>
              <a:cs typeface="+mn-ea"/>
              <a:sym typeface="+mn-lt"/>
            </a:rPr>
            <a:t>Click here to add words</a:t>
          </a:r>
          <a:endParaRPr lang="zh-CN" altLang="en-US" sz="2100" b="0" kern="1200" dirty="0">
            <a:solidFill>
              <a:schemeClr val="tx1"/>
            </a:solidFill>
          </a:endParaRPr>
        </a:p>
      </dsp:txBody>
      <dsp:txXfrm>
        <a:off x="4234766" y="2968337"/>
        <a:ext cx="1745668" cy="938531"/>
      </dsp:txXfrm>
    </dsp:sp>
    <dsp:sp modelId="{85B45114-79E3-4AA0-9BC8-8DCCFEDD3540}">
      <dsp:nvSpPr>
        <dsp:cNvPr id="0" name=""/>
        <dsp:cNvSpPr/>
      </dsp:nvSpPr>
      <dsp:spPr>
        <a:xfrm rot="5400000">
          <a:off x="1261184" y="2757167"/>
          <a:ext cx="1564219" cy="1360870"/>
        </a:xfrm>
        <a:prstGeom prst="hexagon">
          <a:avLst>
            <a:gd name="adj" fmla="val 25000"/>
            <a:gd name="vf" fmla="val 115470"/>
          </a:avLst>
        </a:prstGeom>
        <a:solidFill>
          <a:srgbClr val="FFD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574927" y="2899250"/>
        <a:ext cx="936732" cy="1076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#1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ar" val="2.5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A19AE-BC5F-4353-A8D6-D3A0FE3B6D98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E65F8-837A-4755-B189-9640B705C4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8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88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06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FE65F8-837A-4755-B189-9640B705C4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4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35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09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3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80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FE65F8-837A-4755-B189-9640B705C4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70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3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688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06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7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5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9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4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9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FE65F8-837A-4755-B189-9640B705C4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34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6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65F8-837A-4755-B189-9640B705C4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794009" y="595181"/>
            <a:ext cx="10720333" cy="5658011"/>
            <a:chOff x="794009" y="595181"/>
            <a:chExt cx="10720333" cy="5658011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9540" y="604808"/>
              <a:ext cx="9632919" cy="5648384"/>
              <a:chOff x="1580482" y="889021"/>
              <a:chExt cx="9632919" cy="564838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80482" y="889021"/>
                <a:ext cx="9031036" cy="507995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182365" y="1457447"/>
                <a:ext cx="9031036" cy="507995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507250" y="5291968"/>
              <a:ext cx="1505338" cy="68880"/>
              <a:chOff x="2597052" y="2458409"/>
              <a:chExt cx="2582278" cy="118157"/>
            </a:xfrm>
          </p:grpSpPr>
          <p:sp>
            <p:nvSpPr>
              <p:cNvPr id="21" name="矩形 20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0009004" y="4926208"/>
              <a:ext cx="1505338" cy="68880"/>
              <a:chOff x="2597052" y="2458409"/>
              <a:chExt cx="2582278" cy="118157"/>
            </a:xfrm>
          </p:grpSpPr>
          <p:sp>
            <p:nvSpPr>
              <p:cNvPr id="30" name="矩形 29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94009" y="1451488"/>
              <a:ext cx="1505338" cy="68880"/>
              <a:chOff x="2597052" y="2458409"/>
              <a:chExt cx="2582278" cy="118157"/>
            </a:xfrm>
          </p:grpSpPr>
          <p:sp>
            <p:nvSpPr>
              <p:cNvPr id="37" name="矩形 36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等腰三角形 42"/>
            <p:cNvSpPr/>
            <p:nvPr/>
          </p:nvSpPr>
          <p:spPr>
            <a:xfrm>
              <a:off x="1194997" y="5723482"/>
              <a:ext cx="569553" cy="490994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388569" y="595181"/>
              <a:ext cx="569553" cy="490994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670546" y="2622006"/>
            <a:ext cx="6850908" cy="10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b="1" dirty="0">
                <a:solidFill>
                  <a:srgbClr val="00B0F0"/>
                </a:solidFill>
                <a:cs typeface="+mn-ea"/>
                <a:sym typeface="+mn-lt"/>
              </a:rPr>
              <a:t>南开大学</a:t>
            </a:r>
            <a:r>
              <a:rPr lang="en-US" altLang="zh-CN" sz="4800" b="1" dirty="0">
                <a:solidFill>
                  <a:srgbClr val="00B0F0"/>
                </a:solidFill>
                <a:cs typeface="+mn-ea"/>
                <a:sym typeface="+mn-lt"/>
              </a:rPr>
              <a:t>PPT</a:t>
            </a:r>
            <a:r>
              <a:rPr lang="zh-CN" altLang="en-US" sz="4800" b="1" dirty="0">
                <a:solidFill>
                  <a:srgbClr val="00B0F0"/>
                </a:solidFill>
                <a:cs typeface="+mn-ea"/>
                <a:sym typeface="+mn-lt"/>
              </a:rPr>
              <a:t>模板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13086" y="6266827"/>
            <a:ext cx="236582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FFD200"/>
                </a:solidFill>
                <a:cs typeface="+mn-ea"/>
                <a:sym typeface="+mn-lt"/>
              </a:rPr>
              <a:t>2 0 2 0. XX .XX</a:t>
            </a:r>
            <a:endParaRPr lang="zh-CN" altLang="en-US" dirty="0">
              <a:solidFill>
                <a:srgbClr val="FFD2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54013" y="4503001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F0"/>
                </a:solidFill>
                <a:cs typeface="+mn-ea"/>
                <a:sym typeface="+mn-lt"/>
              </a:rPr>
              <a:t>答辩人：小北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07" y="1387661"/>
            <a:ext cx="1228998" cy="1220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72504" y="2455635"/>
            <a:ext cx="8446992" cy="1393047"/>
            <a:chOff x="1872504" y="2455635"/>
            <a:chExt cx="8446992" cy="1393047"/>
          </a:xfrm>
        </p:grpSpPr>
        <p:grpSp>
          <p:nvGrpSpPr>
            <p:cNvPr id="45" name="组合 44"/>
            <p:cNvGrpSpPr/>
            <p:nvPr/>
          </p:nvGrpSpPr>
          <p:grpSpPr>
            <a:xfrm>
              <a:off x="3222490" y="2455635"/>
              <a:ext cx="5747021" cy="1393047"/>
              <a:chOff x="3222490" y="2735343"/>
              <a:chExt cx="5747021" cy="1393047"/>
            </a:xfrm>
          </p:grpSpPr>
          <p:sp>
            <p:nvSpPr>
              <p:cNvPr id="3" name="箭头: 五边形 2"/>
              <p:cNvSpPr/>
              <p:nvPr/>
            </p:nvSpPr>
            <p:spPr>
              <a:xfrm>
                <a:off x="6269871" y="2740714"/>
                <a:ext cx="2699640" cy="1387676"/>
              </a:xfrm>
              <a:prstGeom prst="homePlate">
                <a:avLst>
                  <a:gd name="adj" fmla="val 3604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箭头: 五边形 43"/>
              <p:cNvSpPr/>
              <p:nvPr/>
            </p:nvSpPr>
            <p:spPr>
              <a:xfrm flipH="1">
                <a:off x="3222490" y="2735343"/>
                <a:ext cx="2699640" cy="1387676"/>
              </a:xfrm>
              <a:prstGeom prst="homePlate">
                <a:avLst>
                  <a:gd name="adj" fmla="val 36046"/>
                </a:avLst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872504" y="2672238"/>
              <a:ext cx="11115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0" dirty="0">
                  <a:solidFill>
                    <a:srgbClr val="FFD200"/>
                  </a:solidFill>
                  <a:cs typeface="+mn-ea"/>
                  <a:sym typeface="+mn-lt"/>
                </a:rPr>
                <a:t>添加标题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D2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07973" y="2672238"/>
              <a:ext cx="11115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0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 4"/>
          <p:cNvGrpSpPr/>
          <p:nvPr/>
        </p:nvGrpSpPr>
        <p:grpSpPr>
          <a:xfrm>
            <a:off x="4480576" y="2757493"/>
            <a:ext cx="643757" cy="771525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13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Freeform 124"/>
          <p:cNvSpPr>
            <a:spLocks noEditPoints="1"/>
          </p:cNvSpPr>
          <p:nvPr/>
        </p:nvSpPr>
        <p:spPr bwMode="auto">
          <a:xfrm>
            <a:off x="7067668" y="2841461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872504" y="4452339"/>
            <a:ext cx="1887722" cy="1887722"/>
            <a:chOff x="5002856" y="4494448"/>
            <a:chExt cx="1887722" cy="1887722"/>
          </a:xfrm>
        </p:grpSpPr>
        <p:sp>
          <p:nvSpPr>
            <p:cNvPr id="47" name="椭圆 46"/>
            <p:cNvSpPr/>
            <p:nvPr/>
          </p:nvSpPr>
          <p:spPr>
            <a:xfrm>
              <a:off x="5002856" y="4494448"/>
              <a:ext cx="1887722" cy="1887722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240012" y="5115143"/>
              <a:ext cx="1488540" cy="646331"/>
              <a:chOff x="5342525" y="4906405"/>
              <a:chExt cx="1488540" cy="646331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5342525" y="4906405"/>
                <a:ext cx="1488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84%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上箭头 45"/>
              <p:cNvSpPr/>
              <p:nvPr/>
            </p:nvSpPr>
            <p:spPr>
              <a:xfrm>
                <a:off x="6432295" y="5028241"/>
                <a:ext cx="335198" cy="375474"/>
              </a:xfrm>
              <a:prstGeom prst="upArrow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37" name="文本框 36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4283789" y="5090219"/>
            <a:ext cx="6756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Click here to add words. Click here to add words. Click here to add words. Click here to add words. Click here to add 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3" name="文本框 22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073861" y="3429000"/>
            <a:ext cx="2817109" cy="1096477"/>
            <a:chOff x="959275" y="1945124"/>
            <a:chExt cx="2817109" cy="1096477"/>
          </a:xfrm>
        </p:grpSpPr>
        <p:sp>
          <p:nvSpPr>
            <p:cNvPr id="31" name="文本框 30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418498" y="3429000"/>
            <a:ext cx="2817109" cy="1096477"/>
            <a:chOff x="959275" y="1945124"/>
            <a:chExt cx="2817109" cy="1096477"/>
          </a:xfrm>
        </p:grpSpPr>
        <p:sp>
          <p:nvSpPr>
            <p:cNvPr id="34" name="文本框 33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72500" y="1534003"/>
            <a:ext cx="2994400" cy="3770263"/>
            <a:chOff x="4880386" y="1172707"/>
            <a:chExt cx="2994400" cy="3770263"/>
          </a:xfrm>
        </p:grpSpPr>
        <p:sp>
          <p:nvSpPr>
            <p:cNvPr id="3" name="立方体 2"/>
            <p:cNvSpPr/>
            <p:nvPr/>
          </p:nvSpPr>
          <p:spPr>
            <a:xfrm>
              <a:off x="4880386" y="2460529"/>
              <a:ext cx="2431228" cy="2431228"/>
            </a:xfrm>
            <a:prstGeom prst="cube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41958" y="1172707"/>
              <a:ext cx="213282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900" b="1" dirty="0">
                  <a:solidFill>
                    <a:srgbClr val="FFD200"/>
                  </a:solidFill>
                  <a:latin typeface="+mj-lt"/>
                </a:rPr>
                <a:t>？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944932" y="3101341"/>
              <a:ext cx="1725108" cy="110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909448" y="3030220"/>
              <a:ext cx="1760592" cy="7112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5345063" y="3489345"/>
              <a:ext cx="924846" cy="897822"/>
            </a:xfrm>
            <a:custGeom>
              <a:avLst/>
              <a:gdLst>
                <a:gd name="T0" fmla="*/ 770 w 1358"/>
                <a:gd name="T1" fmla="*/ 1267 h 1322"/>
                <a:gd name="T2" fmla="*/ 1358 w 1358"/>
                <a:gd name="T3" fmla="*/ 679 h 1322"/>
                <a:gd name="T4" fmla="*/ 1164 w 1358"/>
                <a:gd name="T5" fmla="*/ 486 h 1322"/>
                <a:gd name="T6" fmla="*/ 1114 w 1358"/>
                <a:gd name="T7" fmla="*/ 416 h 1322"/>
                <a:gd name="T8" fmla="*/ 1215 w 1358"/>
                <a:gd name="T9" fmla="*/ 339 h 1322"/>
                <a:gd name="T10" fmla="*/ 1215 w 1358"/>
                <a:gd name="T11" fmla="*/ 142 h 1322"/>
                <a:gd name="T12" fmla="*/ 1018 w 1358"/>
                <a:gd name="T13" fmla="*/ 142 h 1322"/>
                <a:gd name="T14" fmla="*/ 941 w 1358"/>
                <a:gd name="T15" fmla="*/ 243 h 1322"/>
                <a:gd name="T16" fmla="*/ 872 w 1358"/>
                <a:gd name="T17" fmla="*/ 193 h 1322"/>
                <a:gd name="T18" fmla="*/ 679 w 1358"/>
                <a:gd name="T19" fmla="*/ 0 h 1322"/>
                <a:gd name="T20" fmla="*/ 514 w 1358"/>
                <a:gd name="T21" fmla="*/ 164 h 1322"/>
                <a:gd name="T22" fmla="*/ 492 w 1358"/>
                <a:gd name="T23" fmla="*/ 201 h 1322"/>
                <a:gd name="T24" fmla="*/ 557 w 1358"/>
                <a:gd name="T25" fmla="*/ 258 h 1322"/>
                <a:gd name="T26" fmla="*/ 543 w 1358"/>
                <a:gd name="T27" fmla="*/ 543 h 1322"/>
                <a:gd name="T28" fmla="*/ 258 w 1358"/>
                <a:gd name="T29" fmla="*/ 557 h 1322"/>
                <a:gd name="T30" fmla="*/ 201 w 1358"/>
                <a:gd name="T31" fmla="*/ 492 h 1322"/>
                <a:gd name="T32" fmla="*/ 164 w 1358"/>
                <a:gd name="T33" fmla="*/ 514 h 1322"/>
                <a:gd name="T34" fmla="*/ 0 w 1358"/>
                <a:gd name="T35" fmla="*/ 679 h 1322"/>
                <a:gd name="T36" fmla="*/ 590 w 1358"/>
                <a:gd name="T37" fmla="*/ 1269 h 1322"/>
                <a:gd name="T38" fmla="*/ 679 w 1358"/>
                <a:gd name="T39" fmla="*/ 1322 h 1322"/>
                <a:gd name="T40" fmla="*/ 770 w 1358"/>
                <a:gd name="T41" fmla="*/ 1267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8" h="1322">
                  <a:moveTo>
                    <a:pt x="770" y="1267"/>
                  </a:moveTo>
                  <a:lnTo>
                    <a:pt x="1358" y="679"/>
                  </a:lnTo>
                  <a:lnTo>
                    <a:pt x="1164" y="486"/>
                  </a:lnTo>
                  <a:cubicBezTo>
                    <a:pt x="1127" y="448"/>
                    <a:pt x="1116" y="435"/>
                    <a:pt x="1114" y="416"/>
                  </a:cubicBezTo>
                  <a:cubicBezTo>
                    <a:pt x="1111" y="381"/>
                    <a:pt x="1166" y="389"/>
                    <a:pt x="1215" y="339"/>
                  </a:cubicBezTo>
                  <a:cubicBezTo>
                    <a:pt x="1270" y="285"/>
                    <a:pt x="1270" y="197"/>
                    <a:pt x="1215" y="142"/>
                  </a:cubicBezTo>
                  <a:cubicBezTo>
                    <a:pt x="1161" y="88"/>
                    <a:pt x="1073" y="88"/>
                    <a:pt x="1018" y="142"/>
                  </a:cubicBezTo>
                  <a:cubicBezTo>
                    <a:pt x="969" y="192"/>
                    <a:pt x="976" y="246"/>
                    <a:pt x="941" y="243"/>
                  </a:cubicBezTo>
                  <a:cubicBezTo>
                    <a:pt x="923" y="242"/>
                    <a:pt x="909" y="230"/>
                    <a:pt x="872" y="193"/>
                  </a:cubicBezTo>
                  <a:lnTo>
                    <a:pt x="679" y="0"/>
                  </a:lnTo>
                  <a:lnTo>
                    <a:pt x="514" y="164"/>
                  </a:lnTo>
                  <a:cubicBezTo>
                    <a:pt x="490" y="189"/>
                    <a:pt x="489" y="194"/>
                    <a:pt x="492" y="201"/>
                  </a:cubicBezTo>
                  <a:cubicBezTo>
                    <a:pt x="497" y="214"/>
                    <a:pt x="521" y="222"/>
                    <a:pt x="557" y="258"/>
                  </a:cubicBezTo>
                  <a:cubicBezTo>
                    <a:pt x="633" y="333"/>
                    <a:pt x="613" y="473"/>
                    <a:pt x="543" y="543"/>
                  </a:cubicBezTo>
                  <a:cubicBezTo>
                    <a:pt x="473" y="613"/>
                    <a:pt x="336" y="636"/>
                    <a:pt x="258" y="557"/>
                  </a:cubicBezTo>
                  <a:cubicBezTo>
                    <a:pt x="222" y="521"/>
                    <a:pt x="215" y="497"/>
                    <a:pt x="201" y="492"/>
                  </a:cubicBezTo>
                  <a:cubicBezTo>
                    <a:pt x="194" y="489"/>
                    <a:pt x="189" y="490"/>
                    <a:pt x="164" y="514"/>
                  </a:cubicBezTo>
                  <a:lnTo>
                    <a:pt x="0" y="679"/>
                  </a:lnTo>
                  <a:lnTo>
                    <a:pt x="590" y="1269"/>
                  </a:lnTo>
                  <a:cubicBezTo>
                    <a:pt x="590" y="1269"/>
                    <a:pt x="636" y="1322"/>
                    <a:pt x="679" y="1322"/>
                  </a:cubicBezTo>
                  <a:cubicBezTo>
                    <a:pt x="721" y="1322"/>
                    <a:pt x="770" y="1267"/>
                    <a:pt x="770" y="1267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1557124" y="-185032"/>
            <a:ext cx="13832449" cy="7195750"/>
            <a:chOff x="-1557124" y="-185032"/>
            <a:chExt cx="13832449" cy="7195750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8863926" y="0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819973" y="880258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9607054" y="3671263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693256" y="5977742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1557124" y="4686824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0" y="554159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639006" y="6521549"/>
              <a:ext cx="1516636" cy="48916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/>
          </p:nvSpPr>
          <p:spPr>
            <a:xfrm rot="14822441">
              <a:off x="9781142" y="701606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455318">
              <a:off x="8394601" y="6244982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455318">
              <a:off x="2393532" y="-147137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6455318">
              <a:off x="7992236" y="6170501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455318">
              <a:off x="949275" y="4787194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63235" y="261772"/>
            <a:ext cx="22655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2  0  2  0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68271" y="2876935"/>
            <a:ext cx="6244916" cy="1422563"/>
            <a:chOff x="2668271" y="2876935"/>
            <a:chExt cx="6244916" cy="1422563"/>
          </a:xfrm>
        </p:grpSpPr>
        <p:sp>
          <p:nvSpPr>
            <p:cNvPr id="3" name="文本框 2"/>
            <p:cNvSpPr txBox="1"/>
            <p:nvPr/>
          </p:nvSpPr>
          <p:spPr>
            <a:xfrm>
              <a:off x="5079309" y="3041761"/>
              <a:ext cx="3833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第 </a:t>
              </a:r>
              <a:r>
                <a:rPr lang="zh-CN" altLang="en-US" sz="5400" b="1" dirty="0">
                  <a:solidFill>
                    <a:srgbClr val="00B0F0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三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 部 分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97292" y="3929167"/>
              <a:ext cx="296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Click here to add words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68271" y="2876935"/>
              <a:ext cx="2433022" cy="1422563"/>
              <a:chOff x="1925237" y="2380072"/>
              <a:chExt cx="2433022" cy="142256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08957" y="2380072"/>
                <a:ext cx="1387358" cy="1422563"/>
                <a:chOff x="2408957" y="2380072"/>
                <a:chExt cx="1387358" cy="142256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408957" y="2380072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591459" y="2597779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925237" y="2525252"/>
                <a:ext cx="243302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03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9" name="文本框 28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3" name="图示 2"/>
          <p:cNvGraphicFramePr/>
          <p:nvPr/>
        </p:nvGraphicFramePr>
        <p:xfrm>
          <a:off x="1975369" y="1838217"/>
          <a:ext cx="7117831" cy="4745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207013" y="2197712"/>
            <a:ext cx="3638544" cy="3629157"/>
            <a:chOff x="4109830" y="1831161"/>
            <a:chExt cx="3638544" cy="3629157"/>
          </a:xfrm>
        </p:grpSpPr>
        <p:sp>
          <p:nvSpPr>
            <p:cNvPr id="58" name="îṣḷiḍé"/>
            <p:cNvSpPr/>
            <p:nvPr/>
          </p:nvSpPr>
          <p:spPr>
            <a:xfrm>
              <a:off x="4109830" y="1831161"/>
              <a:ext cx="1833230" cy="1833230"/>
            </a:xfrm>
            <a:prstGeom prst="roundRect">
              <a:avLst>
                <a:gd name="adj" fmla="val 5067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1íḍê"/>
            <p:cNvSpPr/>
            <p:nvPr/>
          </p:nvSpPr>
          <p:spPr>
            <a:xfrm>
              <a:off x="4604117" y="2321018"/>
              <a:ext cx="1338943" cy="1338943"/>
            </a:xfrm>
            <a:prstGeom prst="roundRect">
              <a:avLst>
                <a:gd name="adj" fmla="val 506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ļïde"/>
            <p:cNvSpPr/>
            <p:nvPr/>
          </p:nvSpPr>
          <p:spPr>
            <a:xfrm>
              <a:off x="6072524" y="2459457"/>
              <a:ext cx="1204933" cy="1204933"/>
            </a:xfrm>
            <a:prstGeom prst="roundRect">
              <a:avLst>
                <a:gd name="adj" fmla="val 5067"/>
              </a:avLst>
            </a:prstGeom>
            <a:solidFill>
              <a:srgbClr val="FFD2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ṣ1ïḍé"/>
            <p:cNvSpPr/>
            <p:nvPr/>
          </p:nvSpPr>
          <p:spPr>
            <a:xfrm>
              <a:off x="6072524" y="3000297"/>
              <a:ext cx="664094" cy="664094"/>
            </a:xfrm>
            <a:prstGeom prst="roundRect">
              <a:avLst>
                <a:gd name="adj" fmla="val 5067"/>
              </a:avLst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ḷíḍe"/>
            <p:cNvSpPr/>
            <p:nvPr/>
          </p:nvSpPr>
          <p:spPr>
            <a:xfrm>
              <a:off x="4463026" y="3784468"/>
              <a:ext cx="1480034" cy="1480034"/>
            </a:xfrm>
            <a:prstGeom prst="roundRect">
              <a:avLst>
                <a:gd name="adj" fmla="val 5067"/>
              </a:avLst>
            </a:prstGeom>
            <a:solidFill>
              <a:srgbClr val="FFD2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ṡľîďè"/>
            <p:cNvSpPr/>
            <p:nvPr/>
          </p:nvSpPr>
          <p:spPr>
            <a:xfrm>
              <a:off x="4954814" y="3784468"/>
              <a:ext cx="988246" cy="988246"/>
            </a:xfrm>
            <a:prstGeom prst="roundRect">
              <a:avLst>
                <a:gd name="adj" fmla="val 5067"/>
              </a:avLst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ḷîḍè"/>
            <p:cNvSpPr/>
            <p:nvPr/>
          </p:nvSpPr>
          <p:spPr>
            <a:xfrm>
              <a:off x="6072524" y="3784468"/>
              <a:ext cx="1675850" cy="1675850"/>
            </a:xfrm>
            <a:prstGeom prst="roundRect">
              <a:avLst>
                <a:gd name="adj" fmla="val 5067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ṡlíḓé"/>
            <p:cNvSpPr/>
            <p:nvPr/>
          </p:nvSpPr>
          <p:spPr>
            <a:xfrm>
              <a:off x="6072524" y="3784468"/>
              <a:ext cx="1252694" cy="1252694"/>
            </a:xfrm>
            <a:prstGeom prst="roundRect">
              <a:avLst>
                <a:gd name="adj" fmla="val 506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50" name="文本框 49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4972500" y="3024722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69954" y="3428474"/>
            <a:ext cx="86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W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23628" y="4352754"/>
            <a:ext cx="86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338579" y="4525754"/>
            <a:ext cx="86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091449" y="2476483"/>
            <a:ext cx="2817109" cy="1096477"/>
            <a:chOff x="959275" y="1945124"/>
            <a:chExt cx="2817109" cy="1096477"/>
          </a:xfrm>
        </p:grpSpPr>
        <p:sp>
          <p:nvSpPr>
            <p:cNvPr id="70" name="文本框 69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94805" y="2930035"/>
            <a:ext cx="2817109" cy="1096477"/>
            <a:chOff x="959275" y="1945124"/>
            <a:chExt cx="2817109" cy="1096477"/>
          </a:xfrm>
        </p:grpSpPr>
        <p:sp>
          <p:nvSpPr>
            <p:cNvPr id="73" name="文本框 72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D20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150184" y="4390775"/>
            <a:ext cx="2817109" cy="1096477"/>
            <a:chOff x="959275" y="1945124"/>
            <a:chExt cx="2817109" cy="1096477"/>
          </a:xfrm>
        </p:grpSpPr>
        <p:sp>
          <p:nvSpPr>
            <p:cNvPr id="76" name="文本框 75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D20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014429" y="4730392"/>
            <a:ext cx="2817109" cy="1096477"/>
            <a:chOff x="959275" y="1945124"/>
            <a:chExt cx="2817109" cy="1096477"/>
          </a:xfrm>
        </p:grpSpPr>
        <p:sp>
          <p:nvSpPr>
            <p:cNvPr id="79" name="文本框 78"/>
            <p:cNvSpPr txBox="1"/>
            <p:nvPr/>
          </p:nvSpPr>
          <p:spPr>
            <a:xfrm>
              <a:off x="959275" y="1945124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78735" y="2456826"/>
              <a:ext cx="2797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35" name="文本框 34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695696" y="3612740"/>
            <a:ext cx="2972755" cy="2889795"/>
            <a:chOff x="1695696" y="3612740"/>
            <a:chExt cx="2972755" cy="2889795"/>
          </a:xfrm>
        </p:grpSpPr>
        <p:sp>
          <p:nvSpPr>
            <p:cNvPr id="18" name="矩形 17"/>
            <p:cNvSpPr/>
            <p:nvPr/>
          </p:nvSpPr>
          <p:spPr>
            <a:xfrm>
              <a:off x="1695696" y="3612740"/>
              <a:ext cx="2762648" cy="4529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000" b="1" dirty="0">
                  <a:cs typeface="+mn-ea"/>
                  <a:sym typeface="+mn-lt"/>
                </a:rPr>
                <a:t>点击此处添加标题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  <p:sp>
          <p:nvSpPr>
            <p:cNvPr id="19" name="L 形 18"/>
            <p:cNvSpPr/>
            <p:nvPr/>
          </p:nvSpPr>
          <p:spPr>
            <a:xfrm rot="5400000">
              <a:off x="2538048" y="3837933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任意多边形: 形状 20"/>
            <p:cNvSpPr/>
            <p:nvPr/>
          </p:nvSpPr>
          <p:spPr>
            <a:xfrm>
              <a:off x="2386033" y="4501862"/>
              <a:ext cx="2282418" cy="2000673"/>
            </a:xfrm>
            <a:custGeom>
              <a:avLst/>
              <a:gdLst>
                <a:gd name="connsiteX0" fmla="*/ 0 w 2282418"/>
                <a:gd name="connsiteY0" fmla="*/ 0 h 2000673"/>
                <a:gd name="connsiteX1" fmla="*/ 2282418 w 2282418"/>
                <a:gd name="connsiteY1" fmla="*/ 0 h 2000673"/>
                <a:gd name="connsiteX2" fmla="*/ 2282418 w 2282418"/>
                <a:gd name="connsiteY2" fmla="*/ 2000673 h 2000673"/>
                <a:gd name="connsiteX3" fmla="*/ 0 w 2282418"/>
                <a:gd name="connsiteY3" fmla="*/ 2000673 h 2000673"/>
                <a:gd name="connsiteX4" fmla="*/ 0 w 2282418"/>
                <a:gd name="connsiteY4" fmla="*/ 0 h 2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418" h="2000673">
                  <a:moveTo>
                    <a:pt x="0" y="0"/>
                  </a:moveTo>
                  <a:lnTo>
                    <a:pt x="2282418" y="0"/>
                  </a:lnTo>
                  <a:lnTo>
                    <a:pt x="2282418" y="2000673"/>
                  </a:lnTo>
                  <a:lnTo>
                    <a:pt x="0" y="20006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400" kern="1200" dirty="0"/>
                <a:t>Click here to add words</a:t>
              </a:r>
              <a:endParaRPr lang="zh-CN" altLang="en-US" sz="2400" kern="1200" dirty="0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4136207" y="3651809"/>
              <a:ext cx="430644" cy="430644"/>
            </a:xfrm>
            <a:prstGeom prst="triangle">
              <a:avLst>
                <a:gd name="adj" fmla="val 100000"/>
              </a:avLst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0" name="组合 49"/>
          <p:cNvGrpSpPr/>
          <p:nvPr/>
        </p:nvGrpSpPr>
        <p:grpSpPr>
          <a:xfrm>
            <a:off x="4549004" y="2779588"/>
            <a:ext cx="2811973" cy="3122978"/>
            <a:chOff x="4549004" y="2779588"/>
            <a:chExt cx="2811973" cy="3122978"/>
          </a:xfrm>
        </p:grpSpPr>
        <p:sp>
          <p:nvSpPr>
            <p:cNvPr id="27" name="L 形 26"/>
            <p:cNvSpPr/>
            <p:nvPr/>
          </p:nvSpPr>
          <p:spPr>
            <a:xfrm rot="5400000">
              <a:off x="5332174" y="3146524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: 形状 41"/>
            <p:cNvSpPr/>
            <p:nvPr/>
          </p:nvSpPr>
          <p:spPr>
            <a:xfrm>
              <a:off x="5078559" y="3901893"/>
              <a:ext cx="2282418" cy="2000673"/>
            </a:xfrm>
            <a:custGeom>
              <a:avLst/>
              <a:gdLst>
                <a:gd name="connsiteX0" fmla="*/ 0 w 2282418"/>
                <a:gd name="connsiteY0" fmla="*/ 0 h 2000673"/>
                <a:gd name="connsiteX1" fmla="*/ 2282418 w 2282418"/>
                <a:gd name="connsiteY1" fmla="*/ 0 h 2000673"/>
                <a:gd name="connsiteX2" fmla="*/ 2282418 w 2282418"/>
                <a:gd name="connsiteY2" fmla="*/ 2000673 h 2000673"/>
                <a:gd name="connsiteX3" fmla="*/ 0 w 2282418"/>
                <a:gd name="connsiteY3" fmla="*/ 2000673 h 2000673"/>
                <a:gd name="connsiteX4" fmla="*/ 0 w 2282418"/>
                <a:gd name="connsiteY4" fmla="*/ 0 h 2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418" h="2000673">
                  <a:moveTo>
                    <a:pt x="0" y="0"/>
                  </a:moveTo>
                  <a:lnTo>
                    <a:pt x="2282418" y="0"/>
                  </a:lnTo>
                  <a:lnTo>
                    <a:pt x="2282418" y="2000673"/>
                  </a:lnTo>
                  <a:lnTo>
                    <a:pt x="0" y="20006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400" kern="1200" dirty="0"/>
                <a:t>Click here to add words</a:t>
              </a:r>
              <a:endParaRPr lang="zh-CN" altLang="en-US" sz="2400" kern="1200" dirty="0"/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6930332" y="2960399"/>
              <a:ext cx="430644" cy="430644"/>
            </a:xfrm>
            <a:prstGeom prst="triangle">
              <a:avLst>
                <a:gd name="adj" fmla="val 100000"/>
              </a:avLst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矩形 45"/>
            <p:cNvSpPr/>
            <p:nvPr/>
          </p:nvSpPr>
          <p:spPr>
            <a:xfrm>
              <a:off x="4549004" y="2779588"/>
              <a:ext cx="2762648" cy="4529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000" b="1" dirty="0">
                  <a:cs typeface="+mn-ea"/>
                  <a:sym typeface="+mn-lt"/>
                </a:rPr>
                <a:t>点击此处添加标题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504643" y="2202358"/>
            <a:ext cx="2762648" cy="3008798"/>
            <a:chOff x="7504643" y="2202358"/>
            <a:chExt cx="2762648" cy="3008798"/>
          </a:xfrm>
        </p:grpSpPr>
        <p:sp>
          <p:nvSpPr>
            <p:cNvPr id="44" name="L 形 43"/>
            <p:cNvSpPr/>
            <p:nvPr/>
          </p:nvSpPr>
          <p:spPr>
            <a:xfrm rot="5400000">
              <a:off x="8126300" y="2455115"/>
              <a:ext cx="1519334" cy="2528139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任意多边形: 形状 44"/>
            <p:cNvSpPr/>
            <p:nvPr/>
          </p:nvSpPr>
          <p:spPr>
            <a:xfrm>
              <a:off x="7872685" y="3210483"/>
              <a:ext cx="2282418" cy="2000673"/>
            </a:xfrm>
            <a:custGeom>
              <a:avLst/>
              <a:gdLst>
                <a:gd name="connsiteX0" fmla="*/ 0 w 2282418"/>
                <a:gd name="connsiteY0" fmla="*/ 0 h 2000673"/>
                <a:gd name="connsiteX1" fmla="*/ 2282418 w 2282418"/>
                <a:gd name="connsiteY1" fmla="*/ 0 h 2000673"/>
                <a:gd name="connsiteX2" fmla="*/ 2282418 w 2282418"/>
                <a:gd name="connsiteY2" fmla="*/ 2000673 h 2000673"/>
                <a:gd name="connsiteX3" fmla="*/ 0 w 2282418"/>
                <a:gd name="connsiteY3" fmla="*/ 2000673 h 2000673"/>
                <a:gd name="connsiteX4" fmla="*/ 0 w 2282418"/>
                <a:gd name="connsiteY4" fmla="*/ 0 h 2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418" h="2000673">
                  <a:moveTo>
                    <a:pt x="0" y="0"/>
                  </a:moveTo>
                  <a:lnTo>
                    <a:pt x="2282418" y="0"/>
                  </a:lnTo>
                  <a:lnTo>
                    <a:pt x="2282418" y="2000673"/>
                  </a:lnTo>
                  <a:lnTo>
                    <a:pt x="0" y="20006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400" kern="1200" dirty="0"/>
                <a:t>Click here to add words</a:t>
              </a:r>
              <a:endParaRPr lang="zh-CN" altLang="en-US" sz="2400" kern="1200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7504643" y="2202358"/>
              <a:ext cx="2762648" cy="4529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000" b="1" dirty="0">
                  <a:cs typeface="+mn-ea"/>
                  <a:sym typeface="+mn-lt"/>
                </a:rPr>
                <a:t>点击此处添加标题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23828" y="2847086"/>
            <a:ext cx="3040520" cy="765681"/>
            <a:chOff x="407117" y="2877566"/>
            <a:chExt cx="3040520" cy="765681"/>
          </a:xfrm>
        </p:grpSpPr>
        <p:sp>
          <p:nvSpPr>
            <p:cNvPr id="7" name="文本框 6"/>
            <p:cNvSpPr txBox="1"/>
            <p:nvPr/>
          </p:nvSpPr>
          <p:spPr>
            <a:xfrm>
              <a:off x="576552" y="2877566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7117" y="3273915"/>
              <a:ext cx="304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16" name="文本框 15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3763490" y="2690804"/>
            <a:ext cx="4431444" cy="2772095"/>
            <a:chOff x="3866606" y="2485309"/>
            <a:chExt cx="4431444" cy="277209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163" y="2790135"/>
              <a:ext cx="3755674" cy="2112566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3943242" y="2485310"/>
              <a:ext cx="648427" cy="648427"/>
            </a:xfrm>
            <a:prstGeom prst="ellipse">
              <a:avLst/>
            </a:prstGeom>
            <a:solidFill>
              <a:srgbClr val="FFD2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866606" y="4579099"/>
              <a:ext cx="648427" cy="648427"/>
            </a:xfrm>
            <a:prstGeom prst="ellipse">
              <a:avLst/>
            </a:prstGeom>
            <a:solidFill>
              <a:srgbClr val="FFD2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600331" y="4553322"/>
              <a:ext cx="648427" cy="648427"/>
            </a:xfrm>
            <a:prstGeom prst="ellipse">
              <a:avLst/>
            </a:prstGeom>
            <a:solidFill>
              <a:srgbClr val="FFD2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649623" y="2485309"/>
              <a:ext cx="648427" cy="648427"/>
            </a:xfrm>
            <a:prstGeom prst="ellipse">
              <a:avLst/>
            </a:prstGeom>
            <a:solidFill>
              <a:srgbClr val="FFD2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43242" y="2515188"/>
              <a:ext cx="648427" cy="648427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866606" y="4608977"/>
              <a:ext cx="648427" cy="648427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600331" y="4583200"/>
              <a:ext cx="648427" cy="648427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649623" y="2515187"/>
              <a:ext cx="648427" cy="648427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3828" y="5024403"/>
            <a:ext cx="3040520" cy="765681"/>
            <a:chOff x="407117" y="2877566"/>
            <a:chExt cx="3040520" cy="765681"/>
          </a:xfrm>
        </p:grpSpPr>
        <p:sp>
          <p:nvSpPr>
            <p:cNvPr id="35" name="文本框 34"/>
            <p:cNvSpPr txBox="1"/>
            <p:nvPr/>
          </p:nvSpPr>
          <p:spPr>
            <a:xfrm>
              <a:off x="576552" y="2877566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07117" y="3273915"/>
              <a:ext cx="304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58217" y="2847086"/>
            <a:ext cx="3040520" cy="765681"/>
            <a:chOff x="407117" y="2877566"/>
            <a:chExt cx="3040520" cy="765681"/>
          </a:xfrm>
        </p:grpSpPr>
        <p:sp>
          <p:nvSpPr>
            <p:cNvPr id="38" name="文本框 37"/>
            <p:cNvSpPr txBox="1"/>
            <p:nvPr/>
          </p:nvSpPr>
          <p:spPr>
            <a:xfrm>
              <a:off x="576552" y="2877566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07117" y="3273915"/>
              <a:ext cx="304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57212" y="5019981"/>
            <a:ext cx="3040520" cy="765681"/>
            <a:chOff x="407117" y="2877566"/>
            <a:chExt cx="3040520" cy="765681"/>
          </a:xfrm>
        </p:grpSpPr>
        <p:sp>
          <p:nvSpPr>
            <p:cNvPr id="41" name="文本框 40"/>
            <p:cNvSpPr txBox="1"/>
            <p:nvPr/>
          </p:nvSpPr>
          <p:spPr>
            <a:xfrm>
              <a:off x="576552" y="2877566"/>
              <a:ext cx="2699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7117" y="3273915"/>
              <a:ext cx="304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1557124" y="-185032"/>
            <a:ext cx="13832449" cy="7195750"/>
            <a:chOff x="-1557124" y="-185032"/>
            <a:chExt cx="13832449" cy="7195750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8863926" y="0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819973" y="880258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9607054" y="3671263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693256" y="5977742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1557124" y="4686824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0" y="554159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639006" y="6521549"/>
              <a:ext cx="1516636" cy="48916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/>
          </p:nvSpPr>
          <p:spPr>
            <a:xfrm rot="14822441">
              <a:off x="9781142" y="701606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455318">
              <a:off x="8394601" y="6244982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455318">
              <a:off x="2393532" y="-147137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6455318">
              <a:off x="7992236" y="6170501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455318">
              <a:off x="949275" y="4787194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63235" y="261772"/>
            <a:ext cx="22655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2  0  2  0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68271" y="2876935"/>
            <a:ext cx="6244916" cy="1422563"/>
            <a:chOff x="2668271" y="2876935"/>
            <a:chExt cx="6244916" cy="1422563"/>
          </a:xfrm>
        </p:grpSpPr>
        <p:sp>
          <p:nvSpPr>
            <p:cNvPr id="3" name="文本框 2"/>
            <p:cNvSpPr txBox="1"/>
            <p:nvPr/>
          </p:nvSpPr>
          <p:spPr>
            <a:xfrm>
              <a:off x="5079309" y="3041761"/>
              <a:ext cx="3833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第 四 部 分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97292" y="3929167"/>
              <a:ext cx="296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Click here to add words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68271" y="2876935"/>
              <a:ext cx="2433022" cy="1422563"/>
              <a:chOff x="1925237" y="2380072"/>
              <a:chExt cx="2433022" cy="142256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08957" y="2380072"/>
                <a:ext cx="1387358" cy="1422563"/>
                <a:chOff x="2408957" y="2380072"/>
                <a:chExt cx="1387358" cy="142256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408957" y="2380072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591459" y="2597779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925237" y="2525252"/>
                <a:ext cx="243302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04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7" name="文本框 26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508028" y="1868130"/>
            <a:ext cx="6620807" cy="4212820"/>
            <a:chOff x="2508028" y="1868130"/>
            <a:chExt cx="6620807" cy="4212820"/>
          </a:xfrm>
        </p:grpSpPr>
        <p:sp>
          <p:nvSpPr>
            <p:cNvPr id="16" name="矩形: 圆角 15"/>
            <p:cNvSpPr/>
            <p:nvPr/>
          </p:nvSpPr>
          <p:spPr>
            <a:xfrm>
              <a:off x="2508028" y="2068741"/>
              <a:ext cx="3145572" cy="4012209"/>
            </a:xfrm>
            <a:prstGeom prst="round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6000" r="-4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矩形: 圆角 40"/>
            <p:cNvSpPr/>
            <p:nvPr/>
          </p:nvSpPr>
          <p:spPr>
            <a:xfrm>
              <a:off x="2508028" y="2062025"/>
              <a:ext cx="3145572" cy="4012209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椭圆 34"/>
            <p:cNvSpPr/>
            <p:nvPr/>
          </p:nvSpPr>
          <p:spPr>
            <a:xfrm>
              <a:off x="5111952" y="1868130"/>
              <a:ext cx="1083296" cy="1083296"/>
            </a:xfrm>
            <a:prstGeom prst="ellipse">
              <a:avLst/>
            </a:prstGeom>
            <a:blipFill>
              <a:blip r:embed="rId5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: 形状 35"/>
            <p:cNvSpPr/>
            <p:nvPr/>
          </p:nvSpPr>
          <p:spPr>
            <a:xfrm>
              <a:off x="6195248" y="1868130"/>
              <a:ext cx="2933587" cy="1083296"/>
            </a:xfrm>
            <a:custGeom>
              <a:avLst/>
              <a:gdLst>
                <a:gd name="connsiteX0" fmla="*/ 0 w 2933587"/>
                <a:gd name="connsiteY0" fmla="*/ 0 h 1083296"/>
                <a:gd name="connsiteX1" fmla="*/ 2933587 w 2933587"/>
                <a:gd name="connsiteY1" fmla="*/ 0 h 1083296"/>
                <a:gd name="connsiteX2" fmla="*/ 2933587 w 2933587"/>
                <a:gd name="connsiteY2" fmla="*/ 1083296 h 1083296"/>
                <a:gd name="connsiteX3" fmla="*/ 0 w 2933587"/>
                <a:gd name="connsiteY3" fmla="*/ 1083296 h 1083296"/>
                <a:gd name="connsiteX4" fmla="*/ 0 w 2933587"/>
                <a:gd name="connsiteY4" fmla="*/ 0 h 108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3587" h="1083296">
                  <a:moveTo>
                    <a:pt x="0" y="0"/>
                  </a:moveTo>
                  <a:lnTo>
                    <a:pt x="2933587" y="0"/>
                  </a:lnTo>
                  <a:lnTo>
                    <a:pt x="2933587" y="1083296"/>
                  </a:lnTo>
                  <a:lnTo>
                    <a:pt x="0" y="1083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>
                  <a:cs typeface="+mn-ea"/>
                  <a:sym typeface="+mn-lt"/>
                </a:rPr>
                <a:t>Click here to add words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>
                  <a:cs typeface="+mn-ea"/>
                  <a:sym typeface="+mn-lt"/>
                </a:rPr>
                <a:t>Click here to add words</a:t>
              </a:r>
              <a:endParaRPr lang="zh-CN" altLang="en-US" sz="2100" kern="12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5111952" y="3146420"/>
              <a:ext cx="1083296" cy="1083296"/>
            </a:xfrm>
            <a:prstGeom prst="ellipse">
              <a:avLst/>
            </a:prstGeom>
            <a:blipFill>
              <a:blip r:embed="rId6"/>
              <a:srcRect/>
              <a:stretch>
                <a:fillRect l="-63000" r="-6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任意多边形: 形状 37"/>
            <p:cNvSpPr/>
            <p:nvPr/>
          </p:nvSpPr>
          <p:spPr>
            <a:xfrm>
              <a:off x="6195248" y="3146420"/>
              <a:ext cx="2933587" cy="1083296"/>
            </a:xfrm>
            <a:custGeom>
              <a:avLst/>
              <a:gdLst>
                <a:gd name="connsiteX0" fmla="*/ 0 w 2933587"/>
                <a:gd name="connsiteY0" fmla="*/ 0 h 1083296"/>
                <a:gd name="connsiteX1" fmla="*/ 2933587 w 2933587"/>
                <a:gd name="connsiteY1" fmla="*/ 0 h 1083296"/>
                <a:gd name="connsiteX2" fmla="*/ 2933587 w 2933587"/>
                <a:gd name="connsiteY2" fmla="*/ 1083296 h 1083296"/>
                <a:gd name="connsiteX3" fmla="*/ 0 w 2933587"/>
                <a:gd name="connsiteY3" fmla="*/ 1083296 h 1083296"/>
                <a:gd name="connsiteX4" fmla="*/ 0 w 2933587"/>
                <a:gd name="connsiteY4" fmla="*/ 0 h 108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3587" h="1083296">
                  <a:moveTo>
                    <a:pt x="0" y="0"/>
                  </a:moveTo>
                  <a:lnTo>
                    <a:pt x="2933587" y="0"/>
                  </a:lnTo>
                  <a:lnTo>
                    <a:pt x="2933587" y="1083296"/>
                  </a:lnTo>
                  <a:lnTo>
                    <a:pt x="0" y="1083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>
                  <a:cs typeface="+mn-ea"/>
                  <a:sym typeface="+mn-lt"/>
                </a:rPr>
                <a:t>Click here to add words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>
                  <a:cs typeface="+mn-ea"/>
                  <a:sym typeface="+mn-lt"/>
                </a:rPr>
                <a:t>Click here to add words</a:t>
              </a:r>
              <a:endParaRPr lang="zh-CN" altLang="en-US" sz="2100" kern="1200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11952" y="4424710"/>
              <a:ext cx="1083296" cy="1083296"/>
            </a:xfrm>
            <a:prstGeom prst="ellipse">
              <a:avLst/>
            </a:prstGeom>
            <a:blipFill>
              <a:blip r:embed="rId5"/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任意多边形: 形状 39"/>
            <p:cNvSpPr/>
            <p:nvPr/>
          </p:nvSpPr>
          <p:spPr>
            <a:xfrm>
              <a:off x="6195248" y="4424710"/>
              <a:ext cx="2933587" cy="1083296"/>
            </a:xfrm>
            <a:custGeom>
              <a:avLst/>
              <a:gdLst>
                <a:gd name="connsiteX0" fmla="*/ 0 w 2933587"/>
                <a:gd name="connsiteY0" fmla="*/ 0 h 1083296"/>
                <a:gd name="connsiteX1" fmla="*/ 2933587 w 2933587"/>
                <a:gd name="connsiteY1" fmla="*/ 0 h 1083296"/>
                <a:gd name="connsiteX2" fmla="*/ 2933587 w 2933587"/>
                <a:gd name="connsiteY2" fmla="*/ 1083296 h 1083296"/>
                <a:gd name="connsiteX3" fmla="*/ 0 w 2933587"/>
                <a:gd name="connsiteY3" fmla="*/ 1083296 h 1083296"/>
                <a:gd name="connsiteX4" fmla="*/ 0 w 2933587"/>
                <a:gd name="connsiteY4" fmla="*/ 0 h 108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3587" h="1083296">
                  <a:moveTo>
                    <a:pt x="0" y="0"/>
                  </a:moveTo>
                  <a:lnTo>
                    <a:pt x="2933587" y="0"/>
                  </a:lnTo>
                  <a:lnTo>
                    <a:pt x="2933587" y="1083296"/>
                  </a:lnTo>
                  <a:lnTo>
                    <a:pt x="0" y="1083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>
                  <a:cs typeface="+mn-ea"/>
                  <a:sym typeface="+mn-lt"/>
                </a:rPr>
                <a:t>Click here to add words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>
                  <a:cs typeface="+mn-ea"/>
                  <a:sym typeface="+mn-lt"/>
                </a:rPr>
                <a:t>Click here to add words</a:t>
              </a:r>
              <a:endParaRPr lang="zh-CN" altLang="en-US" sz="2100" kern="120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461054" y="3474680"/>
              <a:ext cx="12395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</a:rPr>
                <a:t>添加</a:t>
              </a:r>
              <a:endParaRPr lang="en-US" altLang="zh-CN" sz="3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3600" b="1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245361" y="1837474"/>
            <a:ext cx="7213599" cy="1732001"/>
            <a:chOff x="2245361" y="1837474"/>
            <a:chExt cx="7213599" cy="1732001"/>
          </a:xfrm>
        </p:grpSpPr>
        <p:sp>
          <p:nvSpPr>
            <p:cNvPr id="11" name="任意多边形: 形状 10"/>
            <p:cNvSpPr/>
            <p:nvPr/>
          </p:nvSpPr>
          <p:spPr>
            <a:xfrm>
              <a:off x="2245361" y="1838869"/>
              <a:ext cx="1211424" cy="1730606"/>
            </a:xfrm>
            <a:custGeom>
              <a:avLst/>
              <a:gdLst>
                <a:gd name="connsiteX0" fmla="*/ 0 w 1730606"/>
                <a:gd name="connsiteY0" fmla="*/ 0 h 1211424"/>
                <a:gd name="connsiteX1" fmla="*/ 1124894 w 1730606"/>
                <a:gd name="connsiteY1" fmla="*/ 0 h 1211424"/>
                <a:gd name="connsiteX2" fmla="*/ 1730606 w 1730606"/>
                <a:gd name="connsiteY2" fmla="*/ 605712 h 1211424"/>
                <a:gd name="connsiteX3" fmla="*/ 1124894 w 1730606"/>
                <a:gd name="connsiteY3" fmla="*/ 1211424 h 1211424"/>
                <a:gd name="connsiteX4" fmla="*/ 0 w 1730606"/>
                <a:gd name="connsiteY4" fmla="*/ 1211424 h 1211424"/>
                <a:gd name="connsiteX5" fmla="*/ 605712 w 1730606"/>
                <a:gd name="connsiteY5" fmla="*/ 605712 h 1211424"/>
                <a:gd name="connsiteX6" fmla="*/ 0 w 1730606"/>
                <a:gd name="connsiteY6" fmla="*/ 0 h 12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0606" h="1211424">
                  <a:moveTo>
                    <a:pt x="1730606" y="0"/>
                  </a:moveTo>
                  <a:lnTo>
                    <a:pt x="1730606" y="787426"/>
                  </a:lnTo>
                  <a:lnTo>
                    <a:pt x="865303" y="1211424"/>
                  </a:lnTo>
                  <a:lnTo>
                    <a:pt x="0" y="787426"/>
                  </a:lnTo>
                  <a:lnTo>
                    <a:pt x="0" y="0"/>
                  </a:lnTo>
                  <a:lnTo>
                    <a:pt x="865303" y="423998"/>
                  </a:lnTo>
                  <a:lnTo>
                    <a:pt x="1730606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618412" rIns="12700" bIns="61841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/>
                <a:t>添加标题</a:t>
              </a: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3456784" y="1837474"/>
              <a:ext cx="6002176" cy="1124895"/>
            </a:xfrm>
            <a:custGeom>
              <a:avLst/>
              <a:gdLst>
                <a:gd name="connsiteX0" fmla="*/ 187486 w 1124894"/>
                <a:gd name="connsiteY0" fmla="*/ 0 h 6002175"/>
                <a:gd name="connsiteX1" fmla="*/ 937408 w 1124894"/>
                <a:gd name="connsiteY1" fmla="*/ 0 h 6002175"/>
                <a:gd name="connsiteX2" fmla="*/ 1124894 w 1124894"/>
                <a:gd name="connsiteY2" fmla="*/ 187486 h 6002175"/>
                <a:gd name="connsiteX3" fmla="*/ 1124894 w 1124894"/>
                <a:gd name="connsiteY3" fmla="*/ 6002175 h 6002175"/>
                <a:gd name="connsiteX4" fmla="*/ 1124894 w 1124894"/>
                <a:gd name="connsiteY4" fmla="*/ 6002175 h 6002175"/>
                <a:gd name="connsiteX5" fmla="*/ 0 w 1124894"/>
                <a:gd name="connsiteY5" fmla="*/ 6002175 h 6002175"/>
                <a:gd name="connsiteX6" fmla="*/ 0 w 1124894"/>
                <a:gd name="connsiteY6" fmla="*/ 6002175 h 6002175"/>
                <a:gd name="connsiteX7" fmla="*/ 0 w 1124894"/>
                <a:gd name="connsiteY7" fmla="*/ 187486 h 6002175"/>
                <a:gd name="connsiteX8" fmla="*/ 187486 w 1124894"/>
                <a:gd name="connsiteY8" fmla="*/ 0 h 600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894" h="6002175">
                  <a:moveTo>
                    <a:pt x="1124894" y="1000384"/>
                  </a:moveTo>
                  <a:lnTo>
                    <a:pt x="1124894" y="5001791"/>
                  </a:lnTo>
                  <a:cubicBezTo>
                    <a:pt x="1124894" y="5554288"/>
                    <a:pt x="1109162" y="6002172"/>
                    <a:pt x="1089756" y="6002172"/>
                  </a:cubicBezTo>
                  <a:lnTo>
                    <a:pt x="0" y="6002172"/>
                  </a:lnTo>
                  <a:lnTo>
                    <a:pt x="0" y="600217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089756" y="3"/>
                  </a:lnTo>
                  <a:cubicBezTo>
                    <a:pt x="1109162" y="3"/>
                    <a:pt x="1124894" y="447887"/>
                    <a:pt x="1124894" y="1000384"/>
                  </a:cubicBezTo>
                  <a:close/>
                </a:path>
              </a:pathLst>
            </a:custGeom>
            <a:ln>
              <a:solidFill>
                <a:srgbClr val="00B0F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1" tIns="67613" rIns="67613" bIns="67614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45361" y="3376704"/>
            <a:ext cx="7213599" cy="1730606"/>
            <a:chOff x="2245361" y="3376704"/>
            <a:chExt cx="7213599" cy="1730606"/>
          </a:xfrm>
        </p:grpSpPr>
        <p:sp>
          <p:nvSpPr>
            <p:cNvPr id="13" name="任意多边形: 形状 12"/>
            <p:cNvSpPr/>
            <p:nvPr/>
          </p:nvSpPr>
          <p:spPr>
            <a:xfrm>
              <a:off x="2245361" y="3376704"/>
              <a:ext cx="1211424" cy="1730606"/>
            </a:xfrm>
            <a:custGeom>
              <a:avLst/>
              <a:gdLst>
                <a:gd name="connsiteX0" fmla="*/ 0 w 1730606"/>
                <a:gd name="connsiteY0" fmla="*/ 0 h 1211424"/>
                <a:gd name="connsiteX1" fmla="*/ 1124894 w 1730606"/>
                <a:gd name="connsiteY1" fmla="*/ 0 h 1211424"/>
                <a:gd name="connsiteX2" fmla="*/ 1730606 w 1730606"/>
                <a:gd name="connsiteY2" fmla="*/ 605712 h 1211424"/>
                <a:gd name="connsiteX3" fmla="*/ 1124894 w 1730606"/>
                <a:gd name="connsiteY3" fmla="*/ 1211424 h 1211424"/>
                <a:gd name="connsiteX4" fmla="*/ 0 w 1730606"/>
                <a:gd name="connsiteY4" fmla="*/ 1211424 h 1211424"/>
                <a:gd name="connsiteX5" fmla="*/ 605712 w 1730606"/>
                <a:gd name="connsiteY5" fmla="*/ 605712 h 1211424"/>
                <a:gd name="connsiteX6" fmla="*/ 0 w 1730606"/>
                <a:gd name="connsiteY6" fmla="*/ 0 h 12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0606" h="1211424">
                  <a:moveTo>
                    <a:pt x="1730606" y="0"/>
                  </a:moveTo>
                  <a:lnTo>
                    <a:pt x="1730606" y="787426"/>
                  </a:lnTo>
                  <a:lnTo>
                    <a:pt x="865303" y="1211424"/>
                  </a:lnTo>
                  <a:lnTo>
                    <a:pt x="0" y="787426"/>
                  </a:lnTo>
                  <a:lnTo>
                    <a:pt x="0" y="0"/>
                  </a:lnTo>
                  <a:lnTo>
                    <a:pt x="865303" y="423998"/>
                  </a:lnTo>
                  <a:lnTo>
                    <a:pt x="1730606" y="0"/>
                  </a:lnTo>
                  <a:close/>
                </a:path>
              </a:pathLst>
            </a:cu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618412" rIns="12700" bIns="61841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/>
                <a:t>添加标题</a:t>
              </a: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3456784" y="3376704"/>
              <a:ext cx="6002176" cy="1124895"/>
            </a:xfrm>
            <a:custGeom>
              <a:avLst/>
              <a:gdLst>
                <a:gd name="connsiteX0" fmla="*/ 187486 w 1124894"/>
                <a:gd name="connsiteY0" fmla="*/ 0 h 6002175"/>
                <a:gd name="connsiteX1" fmla="*/ 937408 w 1124894"/>
                <a:gd name="connsiteY1" fmla="*/ 0 h 6002175"/>
                <a:gd name="connsiteX2" fmla="*/ 1124894 w 1124894"/>
                <a:gd name="connsiteY2" fmla="*/ 187486 h 6002175"/>
                <a:gd name="connsiteX3" fmla="*/ 1124894 w 1124894"/>
                <a:gd name="connsiteY3" fmla="*/ 6002175 h 6002175"/>
                <a:gd name="connsiteX4" fmla="*/ 1124894 w 1124894"/>
                <a:gd name="connsiteY4" fmla="*/ 6002175 h 6002175"/>
                <a:gd name="connsiteX5" fmla="*/ 0 w 1124894"/>
                <a:gd name="connsiteY5" fmla="*/ 6002175 h 6002175"/>
                <a:gd name="connsiteX6" fmla="*/ 0 w 1124894"/>
                <a:gd name="connsiteY6" fmla="*/ 6002175 h 6002175"/>
                <a:gd name="connsiteX7" fmla="*/ 0 w 1124894"/>
                <a:gd name="connsiteY7" fmla="*/ 187486 h 6002175"/>
                <a:gd name="connsiteX8" fmla="*/ 187486 w 1124894"/>
                <a:gd name="connsiteY8" fmla="*/ 0 h 600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894" h="6002175">
                  <a:moveTo>
                    <a:pt x="1124894" y="1000384"/>
                  </a:moveTo>
                  <a:lnTo>
                    <a:pt x="1124894" y="5001791"/>
                  </a:lnTo>
                  <a:cubicBezTo>
                    <a:pt x="1124894" y="5554288"/>
                    <a:pt x="1109162" y="6002172"/>
                    <a:pt x="1089756" y="6002172"/>
                  </a:cubicBezTo>
                  <a:lnTo>
                    <a:pt x="0" y="6002172"/>
                  </a:lnTo>
                  <a:lnTo>
                    <a:pt x="0" y="600217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089756" y="3"/>
                  </a:lnTo>
                  <a:cubicBezTo>
                    <a:pt x="1109162" y="3"/>
                    <a:pt x="1124894" y="447887"/>
                    <a:pt x="1124894" y="1000384"/>
                  </a:cubicBezTo>
                  <a:close/>
                </a:path>
              </a:pathLst>
            </a:custGeom>
            <a:ln>
              <a:solidFill>
                <a:srgbClr val="FFD2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1" tIns="67613" rIns="67613" bIns="67614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361" y="4914538"/>
            <a:ext cx="7213599" cy="1730607"/>
            <a:chOff x="2245361" y="4914538"/>
            <a:chExt cx="7213599" cy="173060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245361" y="4914539"/>
              <a:ext cx="1211424" cy="1730606"/>
            </a:xfrm>
            <a:custGeom>
              <a:avLst/>
              <a:gdLst>
                <a:gd name="connsiteX0" fmla="*/ 0 w 1730606"/>
                <a:gd name="connsiteY0" fmla="*/ 0 h 1211424"/>
                <a:gd name="connsiteX1" fmla="*/ 1124894 w 1730606"/>
                <a:gd name="connsiteY1" fmla="*/ 0 h 1211424"/>
                <a:gd name="connsiteX2" fmla="*/ 1730606 w 1730606"/>
                <a:gd name="connsiteY2" fmla="*/ 605712 h 1211424"/>
                <a:gd name="connsiteX3" fmla="*/ 1124894 w 1730606"/>
                <a:gd name="connsiteY3" fmla="*/ 1211424 h 1211424"/>
                <a:gd name="connsiteX4" fmla="*/ 0 w 1730606"/>
                <a:gd name="connsiteY4" fmla="*/ 1211424 h 1211424"/>
                <a:gd name="connsiteX5" fmla="*/ 605712 w 1730606"/>
                <a:gd name="connsiteY5" fmla="*/ 605712 h 1211424"/>
                <a:gd name="connsiteX6" fmla="*/ 0 w 1730606"/>
                <a:gd name="connsiteY6" fmla="*/ 0 h 12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0606" h="1211424">
                  <a:moveTo>
                    <a:pt x="1730606" y="0"/>
                  </a:moveTo>
                  <a:lnTo>
                    <a:pt x="1730606" y="787426"/>
                  </a:lnTo>
                  <a:lnTo>
                    <a:pt x="865303" y="1211424"/>
                  </a:lnTo>
                  <a:lnTo>
                    <a:pt x="0" y="787426"/>
                  </a:lnTo>
                  <a:lnTo>
                    <a:pt x="0" y="0"/>
                  </a:lnTo>
                  <a:lnTo>
                    <a:pt x="865303" y="423998"/>
                  </a:lnTo>
                  <a:lnTo>
                    <a:pt x="1730606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618412" rIns="12700" bIns="61841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/>
                <a:t>添加标题</a:t>
              </a: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56784" y="4914538"/>
              <a:ext cx="6002176" cy="1124895"/>
            </a:xfrm>
            <a:custGeom>
              <a:avLst/>
              <a:gdLst>
                <a:gd name="connsiteX0" fmla="*/ 187486 w 1124894"/>
                <a:gd name="connsiteY0" fmla="*/ 0 h 6002175"/>
                <a:gd name="connsiteX1" fmla="*/ 937408 w 1124894"/>
                <a:gd name="connsiteY1" fmla="*/ 0 h 6002175"/>
                <a:gd name="connsiteX2" fmla="*/ 1124894 w 1124894"/>
                <a:gd name="connsiteY2" fmla="*/ 187486 h 6002175"/>
                <a:gd name="connsiteX3" fmla="*/ 1124894 w 1124894"/>
                <a:gd name="connsiteY3" fmla="*/ 6002175 h 6002175"/>
                <a:gd name="connsiteX4" fmla="*/ 1124894 w 1124894"/>
                <a:gd name="connsiteY4" fmla="*/ 6002175 h 6002175"/>
                <a:gd name="connsiteX5" fmla="*/ 0 w 1124894"/>
                <a:gd name="connsiteY5" fmla="*/ 6002175 h 6002175"/>
                <a:gd name="connsiteX6" fmla="*/ 0 w 1124894"/>
                <a:gd name="connsiteY6" fmla="*/ 6002175 h 6002175"/>
                <a:gd name="connsiteX7" fmla="*/ 0 w 1124894"/>
                <a:gd name="connsiteY7" fmla="*/ 187486 h 6002175"/>
                <a:gd name="connsiteX8" fmla="*/ 187486 w 1124894"/>
                <a:gd name="connsiteY8" fmla="*/ 0 h 600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894" h="6002175">
                  <a:moveTo>
                    <a:pt x="1124894" y="1000384"/>
                  </a:moveTo>
                  <a:lnTo>
                    <a:pt x="1124894" y="5001791"/>
                  </a:lnTo>
                  <a:cubicBezTo>
                    <a:pt x="1124894" y="5554288"/>
                    <a:pt x="1109162" y="6002172"/>
                    <a:pt x="1089756" y="6002172"/>
                  </a:cubicBezTo>
                  <a:lnTo>
                    <a:pt x="0" y="6002172"/>
                  </a:lnTo>
                  <a:lnTo>
                    <a:pt x="0" y="600217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089756" y="3"/>
                  </a:lnTo>
                  <a:cubicBezTo>
                    <a:pt x="1109162" y="3"/>
                    <a:pt x="1124894" y="447887"/>
                    <a:pt x="1124894" y="1000384"/>
                  </a:cubicBezTo>
                  <a:close/>
                </a:path>
              </a:pathLst>
            </a:custGeom>
            <a:ln>
              <a:solidFill>
                <a:srgbClr val="00B0F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1" tIns="67614" rIns="67613" bIns="67613" numCol="1" spcCol="1270" anchor="ctr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CN" sz="2000" kern="1200" dirty="0">
                  <a:cs typeface="+mn-ea"/>
                  <a:sym typeface="+mn-lt"/>
                </a:rPr>
                <a:t>Click here to add words</a:t>
              </a:r>
              <a:endParaRPr lang="zh-CN" altLang="en-US" sz="2000" kern="12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2" name="文本框 21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8632" y="743062"/>
            <a:ext cx="4673037" cy="5371876"/>
            <a:chOff x="696232" y="1023913"/>
            <a:chExt cx="4673037" cy="5371876"/>
          </a:xfrm>
        </p:grpSpPr>
        <p:sp>
          <p:nvSpPr>
            <p:cNvPr id="2" name="矩形 1"/>
            <p:cNvSpPr/>
            <p:nvPr/>
          </p:nvSpPr>
          <p:spPr>
            <a:xfrm>
              <a:off x="696232" y="1023913"/>
              <a:ext cx="4103468" cy="4810174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265801" y="1585615"/>
              <a:ext cx="4103468" cy="4810174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 flipH="1">
            <a:off x="2006948" y="686527"/>
            <a:ext cx="323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D200"/>
                </a:solidFill>
                <a:cs typeface="+mn-ea"/>
                <a:sym typeface="+mn-lt"/>
              </a:rPr>
              <a:t>CONTENTS</a:t>
            </a:r>
            <a:endParaRPr lang="zh-CN" altLang="en-US" sz="3600" b="1" dirty="0">
              <a:solidFill>
                <a:srgbClr val="FFD200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0366" y="2475091"/>
            <a:ext cx="1051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70333" y="925942"/>
            <a:ext cx="4764998" cy="925710"/>
            <a:chOff x="6549869" y="743062"/>
            <a:chExt cx="4764998" cy="925710"/>
          </a:xfrm>
        </p:grpSpPr>
        <p:grpSp>
          <p:nvGrpSpPr>
            <p:cNvPr id="5" name="组合 4"/>
            <p:cNvGrpSpPr/>
            <p:nvPr/>
          </p:nvGrpSpPr>
          <p:grpSpPr>
            <a:xfrm>
              <a:off x="7659436" y="854692"/>
              <a:ext cx="3655431" cy="814080"/>
              <a:chOff x="9146804" y="843099"/>
              <a:chExt cx="3655431" cy="81408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146804" y="843099"/>
                <a:ext cx="36268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cs typeface="+mn-ea"/>
                    <a:sym typeface="+mn-lt"/>
                  </a:rPr>
                  <a:t>单击此处添加标题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175379" y="1287847"/>
                <a:ext cx="3626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Click here to add words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549869" y="743062"/>
              <a:ext cx="999166" cy="796397"/>
              <a:chOff x="6656228" y="550515"/>
              <a:chExt cx="999166" cy="79639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6656228" y="1301193"/>
                <a:ext cx="999166" cy="45719"/>
                <a:chOff x="2597052" y="2458409"/>
                <a:chExt cx="2582278" cy="118157"/>
              </a:xfrm>
            </p:grpSpPr>
            <p:sp>
              <p:nvSpPr>
                <p:cNvPr id="35" name="矩形 34"/>
                <p:cNvSpPr/>
                <p:nvPr/>
              </p:nvSpPr>
              <p:spPr>
                <a:xfrm rot="19239923">
                  <a:off x="2999152" y="246232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 rot="2360077" flipH="1">
                  <a:off x="3401252" y="2466248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 rot="2360077" flipH="1">
                  <a:off x="2597052" y="245840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 rot="19239923">
                  <a:off x="3795289" y="246594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 rot="19239923">
                  <a:off x="4591426" y="247958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 rot="2360077" flipH="1">
                  <a:off x="4189326" y="247566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6687203" y="550515"/>
                <a:ext cx="89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rgbClr val="00B0F0"/>
                    </a:solidFill>
                  </a:rPr>
                  <a:t>01</a:t>
                </a:r>
                <a:endParaRPr lang="zh-CN" altLang="en-US" sz="4400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6670333" y="2325796"/>
            <a:ext cx="4764998" cy="925710"/>
            <a:chOff x="6549869" y="743062"/>
            <a:chExt cx="4764998" cy="925710"/>
          </a:xfrm>
        </p:grpSpPr>
        <p:grpSp>
          <p:nvGrpSpPr>
            <p:cNvPr id="42" name="组合 41"/>
            <p:cNvGrpSpPr/>
            <p:nvPr/>
          </p:nvGrpSpPr>
          <p:grpSpPr>
            <a:xfrm>
              <a:off x="7659436" y="854692"/>
              <a:ext cx="3655431" cy="814080"/>
              <a:chOff x="9146804" y="843099"/>
              <a:chExt cx="3655431" cy="814080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9146804" y="843099"/>
                <a:ext cx="36268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cs typeface="+mn-ea"/>
                    <a:sym typeface="+mn-lt"/>
                  </a:rPr>
                  <a:t>单击此处添加标题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9175379" y="1287847"/>
                <a:ext cx="3626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Click here to add words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549869" y="743062"/>
              <a:ext cx="999166" cy="796397"/>
              <a:chOff x="6656228" y="550515"/>
              <a:chExt cx="999166" cy="796397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6656228" y="1301193"/>
                <a:ext cx="999166" cy="45719"/>
                <a:chOff x="2597052" y="2458409"/>
                <a:chExt cx="2582278" cy="118157"/>
              </a:xfrm>
            </p:grpSpPr>
            <p:sp>
              <p:nvSpPr>
                <p:cNvPr id="46" name="矩形 45"/>
                <p:cNvSpPr/>
                <p:nvPr/>
              </p:nvSpPr>
              <p:spPr>
                <a:xfrm rot="19239923">
                  <a:off x="2999152" y="246232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 rot="2360077" flipH="1">
                  <a:off x="3401252" y="2466248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 rot="2360077" flipH="1">
                  <a:off x="2597052" y="245840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9239923">
                  <a:off x="3795289" y="246594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 rot="19239923">
                  <a:off x="4591426" y="247958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 rot="2360077" flipH="1">
                  <a:off x="4189326" y="247566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文本框 44"/>
              <p:cNvSpPr txBox="1"/>
              <p:nvPr/>
            </p:nvSpPr>
            <p:spPr>
              <a:xfrm>
                <a:off x="6687203" y="550515"/>
                <a:ext cx="89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rgbClr val="00B0F0"/>
                    </a:solidFill>
                  </a:rPr>
                  <a:t>02</a:t>
                </a:r>
                <a:endParaRPr lang="zh-CN" altLang="en-US" sz="4400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670333" y="3725650"/>
            <a:ext cx="4764998" cy="925710"/>
            <a:chOff x="6549869" y="743062"/>
            <a:chExt cx="4764998" cy="925710"/>
          </a:xfrm>
        </p:grpSpPr>
        <p:grpSp>
          <p:nvGrpSpPr>
            <p:cNvPr id="55" name="组合 54"/>
            <p:cNvGrpSpPr/>
            <p:nvPr/>
          </p:nvGrpSpPr>
          <p:grpSpPr>
            <a:xfrm>
              <a:off x="7659436" y="854692"/>
              <a:ext cx="3655431" cy="814080"/>
              <a:chOff x="9146804" y="843099"/>
              <a:chExt cx="3655431" cy="814080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9146804" y="843099"/>
                <a:ext cx="36268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cs typeface="+mn-ea"/>
                    <a:sym typeface="+mn-lt"/>
                  </a:rPr>
                  <a:t>单击此处添加标题</a:t>
                </a: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9175379" y="1287847"/>
                <a:ext cx="3626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Click here to add words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549869" y="743062"/>
              <a:ext cx="999166" cy="796397"/>
              <a:chOff x="6656228" y="550515"/>
              <a:chExt cx="999166" cy="796397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6656228" y="1301193"/>
                <a:ext cx="999166" cy="45719"/>
                <a:chOff x="2597052" y="2458409"/>
                <a:chExt cx="2582278" cy="118157"/>
              </a:xfrm>
            </p:grpSpPr>
            <p:sp>
              <p:nvSpPr>
                <p:cNvPr id="59" name="矩形 58"/>
                <p:cNvSpPr/>
                <p:nvPr/>
              </p:nvSpPr>
              <p:spPr>
                <a:xfrm rot="19239923">
                  <a:off x="2999152" y="246232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 rot="2360077" flipH="1">
                  <a:off x="3401252" y="2466248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 rot="2360077" flipH="1">
                  <a:off x="2597052" y="245840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 rot="19239923">
                  <a:off x="3795289" y="246594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 rot="19239923">
                  <a:off x="4591426" y="247958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 rot="2360077" flipH="1">
                  <a:off x="4189326" y="247566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8" name="文本框 57"/>
              <p:cNvSpPr txBox="1"/>
              <p:nvPr/>
            </p:nvSpPr>
            <p:spPr>
              <a:xfrm>
                <a:off x="6687203" y="550515"/>
                <a:ext cx="89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rgbClr val="00B0F0"/>
                    </a:solidFill>
                  </a:rPr>
                  <a:t>03</a:t>
                </a:r>
                <a:endParaRPr lang="zh-CN" altLang="en-US" sz="4400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670333" y="5125504"/>
            <a:ext cx="4764998" cy="925710"/>
            <a:chOff x="6549869" y="743062"/>
            <a:chExt cx="4764998" cy="925710"/>
          </a:xfrm>
        </p:grpSpPr>
        <p:grpSp>
          <p:nvGrpSpPr>
            <p:cNvPr id="68" name="组合 67"/>
            <p:cNvGrpSpPr/>
            <p:nvPr/>
          </p:nvGrpSpPr>
          <p:grpSpPr>
            <a:xfrm>
              <a:off x="7659436" y="854692"/>
              <a:ext cx="3655431" cy="814080"/>
              <a:chOff x="9146804" y="843099"/>
              <a:chExt cx="3655431" cy="814080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9146804" y="843099"/>
                <a:ext cx="36268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cs typeface="+mn-ea"/>
                    <a:sym typeface="+mn-lt"/>
                  </a:rPr>
                  <a:t>单击此处添加标题</a:t>
                </a: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9175379" y="1287847"/>
                <a:ext cx="3626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Click here to add words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549869" y="743062"/>
              <a:ext cx="999166" cy="796397"/>
              <a:chOff x="6656228" y="550515"/>
              <a:chExt cx="999166" cy="796397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6656228" y="1301193"/>
                <a:ext cx="999166" cy="45719"/>
                <a:chOff x="2597052" y="2458409"/>
                <a:chExt cx="2582278" cy="118157"/>
              </a:xfrm>
            </p:grpSpPr>
            <p:sp>
              <p:nvSpPr>
                <p:cNvPr id="72" name="矩形 71"/>
                <p:cNvSpPr/>
                <p:nvPr/>
              </p:nvSpPr>
              <p:spPr>
                <a:xfrm rot="19239923">
                  <a:off x="2999152" y="246232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 rot="2360077" flipH="1">
                  <a:off x="3401252" y="2466248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 rot="2360077" flipH="1">
                  <a:off x="2597052" y="245840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 rot="19239923">
                  <a:off x="3795289" y="2465949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 rot="19239923">
                  <a:off x="4591426" y="247958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 rot="2360077" flipH="1">
                  <a:off x="4189326" y="2475663"/>
                  <a:ext cx="587904" cy="96983"/>
                </a:xfrm>
                <a:prstGeom prst="rect">
                  <a:avLst/>
                </a:prstGeom>
                <a:solidFill>
                  <a:srgbClr val="FF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1" name="文本框 70"/>
              <p:cNvSpPr txBox="1"/>
              <p:nvPr/>
            </p:nvSpPr>
            <p:spPr>
              <a:xfrm>
                <a:off x="6687203" y="550515"/>
                <a:ext cx="89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rgbClr val="00B0F0"/>
                    </a:solidFill>
                  </a:rPr>
                  <a:t>04</a:t>
                </a:r>
                <a:endParaRPr lang="zh-CN" altLang="en-US" sz="4400" b="1" dirty="0">
                  <a:solidFill>
                    <a:srgbClr val="00B0F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45" name="文本框 44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02640" y="2355590"/>
            <a:ext cx="10109200" cy="3034453"/>
            <a:chOff x="802640" y="2355590"/>
            <a:chExt cx="10109200" cy="3034453"/>
          </a:xfrm>
        </p:grpSpPr>
        <p:graphicFrame>
          <p:nvGraphicFramePr>
            <p:cNvPr id="3" name="图示 2"/>
            <p:cNvGraphicFramePr/>
            <p:nvPr/>
          </p:nvGraphicFramePr>
          <p:xfrm>
            <a:off x="3708400" y="2355590"/>
            <a:ext cx="4551680" cy="30344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802640" y="3349674"/>
              <a:ext cx="26517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8260080" y="3672840"/>
              <a:ext cx="26517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pPr algn="ct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36" name="文本框 35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3" name="图示 2"/>
          <p:cNvGraphicFramePr/>
          <p:nvPr/>
        </p:nvGraphicFramePr>
        <p:xfrm>
          <a:off x="304488" y="1993200"/>
          <a:ext cx="6329680" cy="4219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2" y="2545046"/>
            <a:ext cx="5355135" cy="30122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794009" y="595181"/>
            <a:ext cx="10720333" cy="5658011"/>
            <a:chOff x="794009" y="595181"/>
            <a:chExt cx="10720333" cy="5658011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9540" y="604808"/>
              <a:ext cx="9632919" cy="5648384"/>
              <a:chOff x="1580482" y="889021"/>
              <a:chExt cx="9632919" cy="564838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80482" y="889021"/>
                <a:ext cx="9031036" cy="507995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182365" y="1457447"/>
                <a:ext cx="9031036" cy="507995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507250" y="5291968"/>
              <a:ext cx="1505338" cy="68880"/>
              <a:chOff x="2597052" y="2458409"/>
              <a:chExt cx="2582278" cy="118157"/>
            </a:xfrm>
          </p:grpSpPr>
          <p:sp>
            <p:nvSpPr>
              <p:cNvPr id="21" name="矩形 20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0009004" y="4926208"/>
              <a:ext cx="1505338" cy="68880"/>
              <a:chOff x="2597052" y="2458409"/>
              <a:chExt cx="2582278" cy="118157"/>
            </a:xfrm>
          </p:grpSpPr>
          <p:sp>
            <p:nvSpPr>
              <p:cNvPr id="30" name="矩形 29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94009" y="1451488"/>
              <a:ext cx="1505338" cy="68880"/>
              <a:chOff x="2597052" y="2458409"/>
              <a:chExt cx="2582278" cy="118157"/>
            </a:xfrm>
          </p:grpSpPr>
          <p:sp>
            <p:nvSpPr>
              <p:cNvPr id="37" name="矩形 36"/>
              <p:cNvSpPr/>
              <p:nvPr/>
            </p:nvSpPr>
            <p:spPr>
              <a:xfrm rot="19239923">
                <a:off x="2999152" y="246232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2360077" flipH="1">
                <a:off x="3401252" y="2466248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2360077" flipH="1">
                <a:off x="2597052" y="245840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19239923">
                <a:off x="3795289" y="2465949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19239923">
                <a:off x="4591426" y="247958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2360077" flipH="1">
                <a:off x="4189326" y="2475663"/>
                <a:ext cx="587904" cy="96983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等腰三角形 42"/>
            <p:cNvSpPr/>
            <p:nvPr/>
          </p:nvSpPr>
          <p:spPr>
            <a:xfrm>
              <a:off x="1194997" y="5723482"/>
              <a:ext cx="569553" cy="490994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388569" y="595181"/>
              <a:ext cx="569553" cy="490994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670546" y="2622006"/>
            <a:ext cx="6850908" cy="10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b="1" dirty="0">
                <a:solidFill>
                  <a:srgbClr val="00B0F0"/>
                </a:solidFill>
                <a:cs typeface="+mn-ea"/>
                <a:sym typeface="+mn-lt"/>
              </a:rPr>
              <a:t>南开大学</a:t>
            </a:r>
            <a:r>
              <a:rPr lang="en-US" altLang="zh-CN" sz="4800" b="1" dirty="0">
                <a:solidFill>
                  <a:srgbClr val="00B0F0"/>
                </a:solidFill>
                <a:cs typeface="+mn-ea"/>
                <a:sym typeface="+mn-lt"/>
              </a:rPr>
              <a:t>PPT</a:t>
            </a:r>
            <a:r>
              <a:rPr lang="zh-CN" altLang="en-US" sz="4800" b="1" dirty="0">
                <a:solidFill>
                  <a:srgbClr val="00B0F0"/>
                </a:solidFill>
                <a:cs typeface="+mn-ea"/>
                <a:sym typeface="+mn-lt"/>
              </a:rPr>
              <a:t>模板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13086" y="6266827"/>
            <a:ext cx="236582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FFD200"/>
                </a:solidFill>
                <a:cs typeface="+mn-ea"/>
                <a:sym typeface="+mn-lt"/>
              </a:rPr>
              <a:t>2 0 2 0. XX .XX</a:t>
            </a:r>
            <a:endParaRPr lang="zh-CN" altLang="en-US" dirty="0">
              <a:solidFill>
                <a:srgbClr val="FFD2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54013" y="4503001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F0"/>
                </a:solidFill>
                <a:cs typeface="+mn-ea"/>
                <a:sym typeface="+mn-lt"/>
              </a:rPr>
              <a:t>答辩人：小北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07" y="1387661"/>
            <a:ext cx="1228998" cy="12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1557124" y="-185032"/>
            <a:ext cx="13832449" cy="7195750"/>
            <a:chOff x="-1557124" y="-185032"/>
            <a:chExt cx="13832449" cy="7195750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8863926" y="0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819973" y="880258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9607054" y="3671263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693256" y="5977742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1557124" y="4686824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0" y="554159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639006" y="6521549"/>
              <a:ext cx="1516636" cy="48916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/>
          </p:nvSpPr>
          <p:spPr>
            <a:xfrm rot="14822441">
              <a:off x="9781142" y="701606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455318">
              <a:off x="8394601" y="6244982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16455318">
              <a:off x="2393532" y="-147137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6455318">
              <a:off x="7992236" y="6170501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6455318">
              <a:off x="949275" y="4787194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63235" y="261772"/>
            <a:ext cx="22655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B0F0">
                    <a:alpha val="50000"/>
                  </a:srgbClr>
                </a:solidFill>
                <a:cs typeface="+mn-ea"/>
                <a:sym typeface="+mn-lt"/>
              </a:rPr>
              <a:t>2  0  2  0</a:t>
            </a:r>
            <a:endParaRPr lang="zh-CN" altLang="en-US" sz="3200" dirty="0">
              <a:solidFill>
                <a:srgbClr val="00B0F0">
                  <a:alpha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68271" y="2876935"/>
            <a:ext cx="6244916" cy="1422563"/>
            <a:chOff x="2668271" y="2876935"/>
            <a:chExt cx="6244916" cy="1422563"/>
          </a:xfrm>
        </p:grpSpPr>
        <p:sp>
          <p:nvSpPr>
            <p:cNvPr id="3" name="文本框 2"/>
            <p:cNvSpPr txBox="1"/>
            <p:nvPr/>
          </p:nvSpPr>
          <p:spPr>
            <a:xfrm>
              <a:off x="5079309" y="3041761"/>
              <a:ext cx="3833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00B0F0"/>
                  </a:solidFill>
                  <a:cs typeface="+mn-ea"/>
                  <a:sym typeface="+mn-lt"/>
                </a:rPr>
                <a:t>第 一 部 分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97292" y="3929167"/>
              <a:ext cx="296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68271" y="2876935"/>
              <a:ext cx="2433022" cy="1422563"/>
              <a:chOff x="1925237" y="2380072"/>
              <a:chExt cx="2433022" cy="142256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08957" y="2380072"/>
                <a:ext cx="1387358" cy="1422563"/>
                <a:chOff x="2408957" y="2380072"/>
                <a:chExt cx="1387358" cy="142256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408957" y="2380072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591459" y="2597779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925237" y="2525252"/>
                <a:ext cx="243302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b="1" dirty="0">
                    <a:solidFill>
                      <a:srgbClr val="FFD200"/>
                    </a:solidFill>
                  </a:rPr>
                  <a:t>01</a:t>
                </a:r>
                <a:endParaRPr lang="zh-CN" altLang="en-US" sz="6600" b="1" dirty="0">
                  <a:solidFill>
                    <a:srgbClr val="FFD2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2066861" y="2989200"/>
            <a:ext cx="6722059" cy="2530307"/>
            <a:chOff x="2066861" y="2989200"/>
            <a:chExt cx="6722059" cy="2530307"/>
          </a:xfrm>
        </p:grpSpPr>
        <p:cxnSp>
          <p:nvCxnSpPr>
            <p:cNvPr id="79" name="直接连接符 78"/>
            <p:cNvCxnSpPr/>
            <p:nvPr/>
          </p:nvCxnSpPr>
          <p:spPr>
            <a:xfrm flipH="1" flipV="1">
              <a:off x="3852983" y="2989200"/>
              <a:ext cx="3200857" cy="253030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053839" y="3671739"/>
              <a:ext cx="1735081" cy="180204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066861" y="2996059"/>
              <a:ext cx="1980200" cy="214399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4" name="文本框 3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938583" y="2010856"/>
            <a:ext cx="4668449" cy="1828800"/>
            <a:chOff x="3967293" y="2309310"/>
            <a:chExt cx="4668449" cy="1828800"/>
          </a:xfrm>
        </p:grpSpPr>
        <p:sp>
          <p:nvSpPr>
            <p:cNvPr id="25" name="文本框 24"/>
            <p:cNvSpPr txBox="1"/>
            <p:nvPr/>
          </p:nvSpPr>
          <p:spPr>
            <a:xfrm>
              <a:off x="5936101" y="2623307"/>
              <a:ext cx="2699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添加标题</a:t>
              </a: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3967293" y="2309310"/>
              <a:ext cx="4137832" cy="1828800"/>
              <a:chOff x="3967293" y="2309310"/>
              <a:chExt cx="4137832" cy="1828800"/>
            </a:xfrm>
          </p:grpSpPr>
          <p:sp>
            <p:nvSpPr>
              <p:cNvPr id="38" name="ísḻïḋé"/>
              <p:cNvSpPr/>
              <p:nvPr/>
            </p:nvSpPr>
            <p:spPr>
              <a:xfrm>
                <a:off x="3967293" y="2309310"/>
                <a:ext cx="1828800" cy="18288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Sļíḍé"/>
              <p:cNvSpPr/>
              <p:nvPr/>
            </p:nvSpPr>
            <p:spPr>
              <a:xfrm>
                <a:off x="6067965" y="3074309"/>
                <a:ext cx="903767" cy="457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948409" y="3218485"/>
                <a:ext cx="21567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cs typeface="+mn-ea"/>
                    <a:sym typeface="+mn-lt"/>
                  </a:rPr>
                  <a:t>Click here to add words. Click here to add words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8"/>
              <p:cNvSpPr>
                <a:spLocks noEditPoints="1" noChangeArrowheads="1"/>
              </p:cNvSpPr>
              <p:nvPr/>
            </p:nvSpPr>
            <p:spPr bwMode="auto">
              <a:xfrm>
                <a:off x="4518448" y="2713348"/>
                <a:ext cx="829296" cy="1010274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46"/>
                  <a:gd name="T154" fmla="*/ 0 h 300"/>
                  <a:gd name="T155" fmla="*/ 246 w 246"/>
                  <a:gd name="T156" fmla="*/ 300 h 3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82305" tIns="41153" rIns="82305" bIns="41153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7892611" y="2906086"/>
            <a:ext cx="4381423" cy="1467469"/>
            <a:chOff x="8309588" y="3128649"/>
            <a:chExt cx="4381423" cy="1467469"/>
          </a:xfrm>
        </p:grpSpPr>
        <p:sp>
          <p:nvSpPr>
            <p:cNvPr id="42" name="îṡlídê"/>
            <p:cNvSpPr/>
            <p:nvPr/>
          </p:nvSpPr>
          <p:spPr>
            <a:xfrm>
              <a:off x="8309588" y="3128649"/>
              <a:ext cx="1467469" cy="1467469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D200"/>
                </a:solidFill>
              </a:endParaRPr>
            </a:p>
          </p:txBody>
        </p:sp>
        <p:sp>
          <p:nvSpPr>
            <p:cNvPr id="44" name="ïṣľidé"/>
            <p:cNvSpPr/>
            <p:nvPr/>
          </p:nvSpPr>
          <p:spPr>
            <a:xfrm>
              <a:off x="10125365" y="3726919"/>
              <a:ext cx="720000" cy="45719"/>
            </a:xfrm>
            <a:prstGeom prst="rect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4" name="Group 34"/>
            <p:cNvGrpSpPr/>
            <p:nvPr/>
          </p:nvGrpSpPr>
          <p:grpSpPr>
            <a:xfrm>
              <a:off x="8712368" y="3483671"/>
              <a:ext cx="661907" cy="757423"/>
              <a:chOff x="3526798" y="4057329"/>
              <a:chExt cx="284519" cy="359394"/>
            </a:xfrm>
            <a:solidFill>
              <a:schemeClr val="bg1"/>
            </a:solidFill>
          </p:grpSpPr>
          <p:sp>
            <p:nvSpPr>
              <p:cNvPr id="55" name="Freeform 107"/>
              <p:cNvSpPr/>
              <p:nvPr/>
            </p:nvSpPr>
            <p:spPr bwMode="auto">
              <a:xfrm>
                <a:off x="3561739" y="4092269"/>
                <a:ext cx="214637" cy="289511"/>
              </a:xfrm>
              <a:custGeom>
                <a:avLst/>
                <a:gdLst>
                  <a:gd name="T0" fmla="*/ 0 w 86"/>
                  <a:gd name="T1" fmla="*/ 10 h 116"/>
                  <a:gd name="T2" fmla="*/ 76 w 86"/>
                  <a:gd name="T3" fmla="*/ 10 h 116"/>
                  <a:gd name="T4" fmla="*/ 76 w 86"/>
                  <a:gd name="T5" fmla="*/ 116 h 116"/>
                  <a:gd name="T6" fmla="*/ 86 w 86"/>
                  <a:gd name="T7" fmla="*/ 116 h 116"/>
                  <a:gd name="T8" fmla="*/ 86 w 86"/>
                  <a:gd name="T9" fmla="*/ 0 h 116"/>
                  <a:gd name="T10" fmla="*/ 0 w 86"/>
                  <a:gd name="T11" fmla="*/ 0 h 116"/>
                  <a:gd name="T12" fmla="*/ 0 w 86"/>
                  <a:gd name="T13" fmla="*/ 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6">
                    <a:moveTo>
                      <a:pt x="0" y="10"/>
                    </a:moveTo>
                    <a:lnTo>
                      <a:pt x="76" y="10"/>
                    </a:lnTo>
                    <a:lnTo>
                      <a:pt x="76" y="116"/>
                    </a:lnTo>
                    <a:lnTo>
                      <a:pt x="86" y="116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Freeform 108"/>
              <p:cNvSpPr/>
              <p:nvPr/>
            </p:nvSpPr>
            <p:spPr bwMode="auto">
              <a:xfrm>
                <a:off x="3599175" y="4057329"/>
                <a:ext cx="212142" cy="284519"/>
              </a:xfrm>
              <a:custGeom>
                <a:avLst/>
                <a:gdLst>
                  <a:gd name="T0" fmla="*/ 0 w 85"/>
                  <a:gd name="T1" fmla="*/ 0 h 114"/>
                  <a:gd name="T2" fmla="*/ 0 w 85"/>
                  <a:gd name="T3" fmla="*/ 9 h 114"/>
                  <a:gd name="T4" fmla="*/ 76 w 85"/>
                  <a:gd name="T5" fmla="*/ 9 h 114"/>
                  <a:gd name="T6" fmla="*/ 76 w 85"/>
                  <a:gd name="T7" fmla="*/ 114 h 114"/>
                  <a:gd name="T8" fmla="*/ 85 w 85"/>
                  <a:gd name="T9" fmla="*/ 114 h 114"/>
                  <a:gd name="T10" fmla="*/ 85 w 85"/>
                  <a:gd name="T11" fmla="*/ 0 h 114"/>
                  <a:gd name="T12" fmla="*/ 0 w 85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4">
                    <a:moveTo>
                      <a:pt x="0" y="0"/>
                    </a:moveTo>
                    <a:lnTo>
                      <a:pt x="0" y="9"/>
                    </a:lnTo>
                    <a:lnTo>
                      <a:pt x="76" y="9"/>
                    </a:lnTo>
                    <a:lnTo>
                      <a:pt x="76" y="114"/>
                    </a:lnTo>
                    <a:lnTo>
                      <a:pt x="85" y="114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Freeform 109"/>
              <p:cNvSpPr/>
              <p:nvPr/>
            </p:nvSpPr>
            <p:spPr bwMode="auto">
              <a:xfrm>
                <a:off x="3526798" y="4129707"/>
                <a:ext cx="212142" cy="287016"/>
              </a:xfrm>
              <a:custGeom>
                <a:avLst/>
                <a:gdLst>
                  <a:gd name="T0" fmla="*/ 0 w 85"/>
                  <a:gd name="T1" fmla="*/ 0 h 115"/>
                  <a:gd name="T2" fmla="*/ 0 w 85"/>
                  <a:gd name="T3" fmla="*/ 115 h 115"/>
                  <a:gd name="T4" fmla="*/ 85 w 85"/>
                  <a:gd name="T5" fmla="*/ 115 h 115"/>
                  <a:gd name="T6" fmla="*/ 85 w 85"/>
                  <a:gd name="T7" fmla="*/ 105 h 115"/>
                  <a:gd name="T8" fmla="*/ 85 w 85"/>
                  <a:gd name="T9" fmla="*/ 0 h 115"/>
                  <a:gd name="T10" fmla="*/ 10 w 85"/>
                  <a:gd name="T11" fmla="*/ 0 h 115"/>
                  <a:gd name="T12" fmla="*/ 0 w 85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5">
                    <a:moveTo>
                      <a:pt x="0" y="0"/>
                    </a:moveTo>
                    <a:lnTo>
                      <a:pt x="0" y="115"/>
                    </a:lnTo>
                    <a:lnTo>
                      <a:pt x="85" y="115"/>
                    </a:lnTo>
                    <a:lnTo>
                      <a:pt x="85" y="105"/>
                    </a:lnTo>
                    <a:lnTo>
                      <a:pt x="85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9991370" y="3283616"/>
              <a:ext cx="2699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0003678" y="3878794"/>
              <a:ext cx="2156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cs typeface="+mn-ea"/>
                  <a:sym typeface="+mn-lt"/>
                </a:rPr>
                <a:t>Click here to add words. Click here to add words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347500" y="4610389"/>
            <a:ext cx="3990366" cy="1154762"/>
            <a:chOff x="982134" y="4402014"/>
            <a:chExt cx="3990366" cy="1154762"/>
          </a:xfrm>
        </p:grpSpPr>
        <p:sp>
          <p:nvSpPr>
            <p:cNvPr id="49" name="ïŝḷïďê"/>
            <p:cNvSpPr/>
            <p:nvPr/>
          </p:nvSpPr>
          <p:spPr>
            <a:xfrm>
              <a:off x="982134" y="4402014"/>
              <a:ext cx="1153633" cy="1153633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šliḋe"/>
            <p:cNvSpPr/>
            <p:nvPr/>
          </p:nvSpPr>
          <p:spPr>
            <a:xfrm>
              <a:off x="2388634" y="4885954"/>
              <a:ext cx="540000" cy="45720"/>
            </a:xfrm>
            <a:prstGeom prst="rect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323446" y="4596118"/>
              <a:ext cx="432560" cy="766325"/>
            </a:xfrm>
            <a:custGeom>
              <a:avLst/>
              <a:gdLst>
                <a:gd name="T0" fmla="*/ 1428 w 1428"/>
                <a:gd name="T1" fmla="*/ 546 h 2532"/>
                <a:gd name="T2" fmla="*/ 1194 w 1428"/>
                <a:gd name="T3" fmla="*/ 0 h 2532"/>
                <a:gd name="T4" fmla="*/ 0 w 1428"/>
                <a:gd name="T5" fmla="*/ 563 h 2532"/>
                <a:gd name="T6" fmla="*/ 404 w 1428"/>
                <a:gd name="T7" fmla="*/ 2332 h 2532"/>
                <a:gd name="T8" fmla="*/ 988 w 1428"/>
                <a:gd name="T9" fmla="*/ 2532 h 2532"/>
                <a:gd name="T10" fmla="*/ 1265 w 1428"/>
                <a:gd name="T11" fmla="*/ 2532 h 2532"/>
                <a:gd name="T12" fmla="*/ 1428 w 1428"/>
                <a:gd name="T13" fmla="*/ 2332 h 2532"/>
                <a:gd name="T14" fmla="*/ 173 w 1428"/>
                <a:gd name="T15" fmla="*/ 660 h 2532"/>
                <a:gd name="T16" fmla="*/ 644 w 1428"/>
                <a:gd name="T17" fmla="*/ 533 h 2532"/>
                <a:gd name="T18" fmla="*/ 173 w 1428"/>
                <a:gd name="T19" fmla="*/ 660 h 2532"/>
                <a:gd name="T20" fmla="*/ 644 w 1428"/>
                <a:gd name="T21" fmla="*/ 617 h 2532"/>
                <a:gd name="T22" fmla="*/ 173 w 1428"/>
                <a:gd name="T23" fmla="*/ 894 h 2532"/>
                <a:gd name="T24" fmla="*/ 417 w 1428"/>
                <a:gd name="T25" fmla="*/ 2258 h 2532"/>
                <a:gd name="T26" fmla="*/ 301 w 1428"/>
                <a:gd name="T27" fmla="*/ 1680 h 2532"/>
                <a:gd name="T28" fmla="*/ 1143 w 1428"/>
                <a:gd name="T29" fmla="*/ 1393 h 2532"/>
                <a:gd name="T30" fmla="*/ 191 w 1428"/>
                <a:gd name="T31" fmla="*/ 1957 h 2532"/>
                <a:gd name="T32" fmla="*/ 988 w 1428"/>
                <a:gd name="T33" fmla="*/ 2182 h 2532"/>
                <a:gd name="T34" fmla="*/ 417 w 1428"/>
                <a:gd name="T35" fmla="*/ 2258 h 2532"/>
                <a:gd name="T36" fmla="*/ 988 w 1428"/>
                <a:gd name="T37" fmla="*/ 2032 h 2532"/>
                <a:gd name="T38" fmla="*/ 972 w 1428"/>
                <a:gd name="T39" fmla="*/ 2107 h 2532"/>
                <a:gd name="T40" fmla="*/ 297 w 1428"/>
                <a:gd name="T41" fmla="*/ 2032 h 2532"/>
                <a:gd name="T42" fmla="*/ 1265 w 1428"/>
                <a:gd name="T43" fmla="*/ 2258 h 2532"/>
                <a:gd name="T44" fmla="*/ 1353 w 1428"/>
                <a:gd name="T45" fmla="*/ 2182 h 2532"/>
                <a:gd name="T46" fmla="*/ 1353 w 1428"/>
                <a:gd name="T47" fmla="*/ 2107 h 2532"/>
                <a:gd name="T48" fmla="*/ 1265 w 1428"/>
                <a:gd name="T49" fmla="*/ 2032 h 2532"/>
                <a:gd name="T50" fmla="*/ 1353 w 1428"/>
                <a:gd name="T51" fmla="*/ 2107 h 2532"/>
                <a:gd name="T52" fmla="*/ 276 w 1428"/>
                <a:gd name="T53" fmla="*/ 1955 h 2532"/>
                <a:gd name="T54" fmla="*/ 295 w 1428"/>
                <a:gd name="T55" fmla="*/ 1880 h 2532"/>
                <a:gd name="T56" fmla="*/ 1353 w 1428"/>
                <a:gd name="T57" fmla="*/ 1955 h 2532"/>
                <a:gd name="T58" fmla="*/ 390 w 1428"/>
                <a:gd name="T59" fmla="*/ 1805 h 2532"/>
                <a:gd name="T60" fmla="*/ 1194 w 1428"/>
                <a:gd name="T61" fmla="*/ 1409 h 2532"/>
                <a:gd name="T62" fmla="*/ 1353 w 1428"/>
                <a:gd name="T63" fmla="*/ 621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8" h="2532">
                  <a:moveTo>
                    <a:pt x="1428" y="1941"/>
                  </a:moveTo>
                  <a:lnTo>
                    <a:pt x="1428" y="546"/>
                  </a:lnTo>
                  <a:lnTo>
                    <a:pt x="1194" y="546"/>
                  </a:lnTo>
                  <a:lnTo>
                    <a:pt x="1194" y="0"/>
                  </a:lnTo>
                  <a:lnTo>
                    <a:pt x="73" y="478"/>
                  </a:lnTo>
                  <a:cubicBezTo>
                    <a:pt x="24" y="504"/>
                    <a:pt x="0" y="534"/>
                    <a:pt x="0" y="563"/>
                  </a:cubicBezTo>
                  <a:lnTo>
                    <a:pt x="0" y="1875"/>
                  </a:lnTo>
                  <a:cubicBezTo>
                    <a:pt x="0" y="2135"/>
                    <a:pt x="159" y="2332"/>
                    <a:pt x="404" y="2332"/>
                  </a:cubicBezTo>
                  <a:lnTo>
                    <a:pt x="988" y="2332"/>
                  </a:lnTo>
                  <a:lnTo>
                    <a:pt x="988" y="2532"/>
                  </a:lnTo>
                  <a:lnTo>
                    <a:pt x="1130" y="2369"/>
                  </a:lnTo>
                  <a:lnTo>
                    <a:pt x="1265" y="2532"/>
                  </a:lnTo>
                  <a:lnTo>
                    <a:pt x="1265" y="2332"/>
                  </a:lnTo>
                  <a:lnTo>
                    <a:pt x="1428" y="2332"/>
                  </a:lnTo>
                  <a:lnTo>
                    <a:pt x="1428" y="1941"/>
                  </a:lnTo>
                  <a:close/>
                  <a:moveTo>
                    <a:pt x="173" y="660"/>
                  </a:moveTo>
                  <a:lnTo>
                    <a:pt x="644" y="458"/>
                  </a:lnTo>
                  <a:lnTo>
                    <a:pt x="644" y="533"/>
                  </a:lnTo>
                  <a:lnTo>
                    <a:pt x="173" y="735"/>
                  </a:lnTo>
                  <a:lnTo>
                    <a:pt x="173" y="660"/>
                  </a:lnTo>
                  <a:close/>
                  <a:moveTo>
                    <a:pt x="173" y="819"/>
                  </a:moveTo>
                  <a:lnTo>
                    <a:pt x="644" y="617"/>
                  </a:lnTo>
                  <a:lnTo>
                    <a:pt x="644" y="692"/>
                  </a:lnTo>
                  <a:lnTo>
                    <a:pt x="173" y="894"/>
                  </a:lnTo>
                  <a:lnTo>
                    <a:pt x="173" y="819"/>
                  </a:lnTo>
                  <a:close/>
                  <a:moveTo>
                    <a:pt x="417" y="2258"/>
                  </a:moveTo>
                  <a:cubicBezTo>
                    <a:pt x="251" y="2258"/>
                    <a:pt x="116" y="2123"/>
                    <a:pt x="116" y="1957"/>
                  </a:cubicBezTo>
                  <a:cubicBezTo>
                    <a:pt x="116" y="1835"/>
                    <a:pt x="189" y="1727"/>
                    <a:pt x="301" y="1680"/>
                  </a:cubicBezTo>
                  <a:cubicBezTo>
                    <a:pt x="332" y="1667"/>
                    <a:pt x="1136" y="1314"/>
                    <a:pt x="1143" y="1311"/>
                  </a:cubicBezTo>
                  <a:lnTo>
                    <a:pt x="1143" y="1393"/>
                  </a:lnTo>
                  <a:cubicBezTo>
                    <a:pt x="1143" y="1393"/>
                    <a:pt x="361" y="1736"/>
                    <a:pt x="330" y="1749"/>
                  </a:cubicBezTo>
                  <a:cubicBezTo>
                    <a:pt x="246" y="1784"/>
                    <a:pt x="191" y="1866"/>
                    <a:pt x="191" y="1957"/>
                  </a:cubicBezTo>
                  <a:cubicBezTo>
                    <a:pt x="191" y="2081"/>
                    <a:pt x="292" y="2182"/>
                    <a:pt x="417" y="2182"/>
                  </a:cubicBezTo>
                  <a:lnTo>
                    <a:pt x="988" y="2182"/>
                  </a:lnTo>
                  <a:lnTo>
                    <a:pt x="988" y="2258"/>
                  </a:lnTo>
                  <a:lnTo>
                    <a:pt x="417" y="2258"/>
                  </a:lnTo>
                  <a:close/>
                  <a:moveTo>
                    <a:pt x="297" y="2032"/>
                  </a:moveTo>
                  <a:lnTo>
                    <a:pt x="988" y="2032"/>
                  </a:lnTo>
                  <a:lnTo>
                    <a:pt x="988" y="2107"/>
                  </a:lnTo>
                  <a:lnTo>
                    <a:pt x="972" y="2107"/>
                  </a:lnTo>
                  <a:lnTo>
                    <a:pt x="428" y="2107"/>
                  </a:lnTo>
                  <a:cubicBezTo>
                    <a:pt x="372" y="2107"/>
                    <a:pt x="323" y="2077"/>
                    <a:pt x="297" y="2032"/>
                  </a:cubicBezTo>
                  <a:close/>
                  <a:moveTo>
                    <a:pt x="1353" y="2258"/>
                  </a:moveTo>
                  <a:lnTo>
                    <a:pt x="1265" y="2258"/>
                  </a:lnTo>
                  <a:lnTo>
                    <a:pt x="1265" y="2182"/>
                  </a:lnTo>
                  <a:lnTo>
                    <a:pt x="1353" y="2182"/>
                  </a:lnTo>
                  <a:lnTo>
                    <a:pt x="1353" y="2258"/>
                  </a:lnTo>
                  <a:close/>
                  <a:moveTo>
                    <a:pt x="1353" y="2107"/>
                  </a:moveTo>
                  <a:lnTo>
                    <a:pt x="1265" y="2107"/>
                  </a:lnTo>
                  <a:lnTo>
                    <a:pt x="1265" y="2032"/>
                  </a:lnTo>
                  <a:lnTo>
                    <a:pt x="1353" y="2032"/>
                  </a:lnTo>
                  <a:lnTo>
                    <a:pt x="1353" y="2107"/>
                  </a:lnTo>
                  <a:close/>
                  <a:moveTo>
                    <a:pt x="1353" y="1955"/>
                  </a:moveTo>
                  <a:lnTo>
                    <a:pt x="276" y="1955"/>
                  </a:lnTo>
                  <a:cubicBezTo>
                    <a:pt x="276" y="1955"/>
                    <a:pt x="276" y="1955"/>
                    <a:pt x="276" y="1954"/>
                  </a:cubicBezTo>
                  <a:cubicBezTo>
                    <a:pt x="276" y="1927"/>
                    <a:pt x="283" y="1902"/>
                    <a:pt x="295" y="1880"/>
                  </a:cubicBezTo>
                  <a:lnTo>
                    <a:pt x="1353" y="1880"/>
                  </a:lnTo>
                  <a:lnTo>
                    <a:pt x="1353" y="1955"/>
                  </a:lnTo>
                  <a:close/>
                  <a:moveTo>
                    <a:pt x="1353" y="1805"/>
                  </a:moveTo>
                  <a:lnTo>
                    <a:pt x="390" y="1805"/>
                  </a:lnTo>
                  <a:lnTo>
                    <a:pt x="1152" y="1471"/>
                  </a:lnTo>
                  <a:cubicBezTo>
                    <a:pt x="1177" y="1460"/>
                    <a:pt x="1194" y="1435"/>
                    <a:pt x="1194" y="1409"/>
                  </a:cubicBezTo>
                  <a:lnTo>
                    <a:pt x="1194" y="621"/>
                  </a:lnTo>
                  <a:lnTo>
                    <a:pt x="1353" y="621"/>
                  </a:lnTo>
                  <a:lnTo>
                    <a:pt x="1353" y="180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272859" y="4438378"/>
              <a:ext cx="2699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285167" y="5033556"/>
              <a:ext cx="2156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cs typeface="+mn-ea"/>
                  <a:sym typeface="+mn-lt"/>
                </a:rPr>
                <a:t>Click here to add words. Click here to add words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36311" y="5011619"/>
            <a:ext cx="3629020" cy="1118398"/>
            <a:chOff x="6305756" y="5238588"/>
            <a:chExt cx="3629020" cy="1118398"/>
          </a:xfrm>
        </p:grpSpPr>
        <p:sp>
          <p:nvSpPr>
            <p:cNvPr id="46" name="îṩlïdé"/>
            <p:cNvSpPr/>
            <p:nvPr/>
          </p:nvSpPr>
          <p:spPr>
            <a:xfrm>
              <a:off x="6305756" y="5322001"/>
              <a:ext cx="789819" cy="789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lïdê"/>
            <p:cNvSpPr/>
            <p:nvPr/>
          </p:nvSpPr>
          <p:spPr>
            <a:xfrm>
              <a:off x="7361920" y="5700757"/>
              <a:ext cx="32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 33"/>
            <p:cNvSpPr>
              <a:spLocks noEditPoints="1"/>
            </p:cNvSpPr>
            <p:nvPr/>
          </p:nvSpPr>
          <p:spPr bwMode="auto">
            <a:xfrm>
              <a:off x="6446262" y="5507896"/>
              <a:ext cx="508805" cy="418027"/>
            </a:xfrm>
            <a:custGeom>
              <a:avLst/>
              <a:gdLst>
                <a:gd name="T0" fmla="*/ 2147483646 w 244"/>
                <a:gd name="T1" fmla="*/ 2147483646 h 200"/>
                <a:gd name="T2" fmla="*/ 2147483646 w 244"/>
                <a:gd name="T3" fmla="*/ 2147483646 h 200"/>
                <a:gd name="T4" fmla="*/ 2147483646 w 244"/>
                <a:gd name="T5" fmla="*/ 2147483646 h 200"/>
                <a:gd name="T6" fmla="*/ 2147483646 w 244"/>
                <a:gd name="T7" fmla="*/ 2147483646 h 200"/>
                <a:gd name="T8" fmla="*/ 2147483646 w 244"/>
                <a:gd name="T9" fmla="*/ 2147483646 h 200"/>
                <a:gd name="T10" fmla="*/ 2147483646 w 244"/>
                <a:gd name="T11" fmla="*/ 2147483646 h 200"/>
                <a:gd name="T12" fmla="*/ 2147483646 w 244"/>
                <a:gd name="T13" fmla="*/ 2147483646 h 200"/>
                <a:gd name="T14" fmla="*/ 2147483646 w 244"/>
                <a:gd name="T15" fmla="*/ 2147483646 h 200"/>
                <a:gd name="T16" fmla="*/ 2147483646 w 244"/>
                <a:gd name="T17" fmla="*/ 2147483646 h 200"/>
                <a:gd name="T18" fmla="*/ 2147483646 w 244"/>
                <a:gd name="T19" fmla="*/ 2147483646 h 200"/>
                <a:gd name="T20" fmla="*/ 2147483646 w 244"/>
                <a:gd name="T21" fmla="*/ 2147483646 h 200"/>
                <a:gd name="T22" fmla="*/ 2147483646 w 244"/>
                <a:gd name="T23" fmla="*/ 2147483646 h 200"/>
                <a:gd name="T24" fmla="*/ 2147483646 w 244"/>
                <a:gd name="T25" fmla="*/ 2147483646 h 200"/>
                <a:gd name="T26" fmla="*/ 2147483646 w 244"/>
                <a:gd name="T27" fmla="*/ 2147483646 h 200"/>
                <a:gd name="T28" fmla="*/ 2147483646 w 244"/>
                <a:gd name="T29" fmla="*/ 2147483646 h 200"/>
                <a:gd name="T30" fmla="*/ 2147483646 w 244"/>
                <a:gd name="T31" fmla="*/ 2147483646 h 200"/>
                <a:gd name="T32" fmla="*/ 2147483646 w 244"/>
                <a:gd name="T33" fmla="*/ 2147483646 h 200"/>
                <a:gd name="T34" fmla="*/ 2147483646 w 244"/>
                <a:gd name="T35" fmla="*/ 2147483646 h 200"/>
                <a:gd name="T36" fmla="*/ 2147483646 w 244"/>
                <a:gd name="T37" fmla="*/ 2147483646 h 200"/>
                <a:gd name="T38" fmla="*/ 2147483646 w 244"/>
                <a:gd name="T39" fmla="*/ 2147483646 h 200"/>
                <a:gd name="T40" fmla="*/ 2147483646 w 244"/>
                <a:gd name="T41" fmla="*/ 2147483646 h 200"/>
                <a:gd name="T42" fmla="*/ 2147483646 w 244"/>
                <a:gd name="T43" fmla="*/ 2147483646 h 200"/>
                <a:gd name="T44" fmla="*/ 2147483646 w 244"/>
                <a:gd name="T45" fmla="*/ 2147483646 h 200"/>
                <a:gd name="T46" fmla="*/ 2147483646 w 244"/>
                <a:gd name="T47" fmla="*/ 2147483646 h 200"/>
                <a:gd name="T48" fmla="*/ 2147483646 w 244"/>
                <a:gd name="T49" fmla="*/ 2147483646 h 200"/>
                <a:gd name="T50" fmla="*/ 2147483646 w 244"/>
                <a:gd name="T51" fmla="*/ 2147483646 h 200"/>
                <a:gd name="T52" fmla="*/ 2147483646 w 244"/>
                <a:gd name="T53" fmla="*/ 2147483646 h 200"/>
                <a:gd name="T54" fmla="*/ 2147483646 w 244"/>
                <a:gd name="T55" fmla="*/ 2147483646 h 200"/>
                <a:gd name="T56" fmla="*/ 2147483646 w 244"/>
                <a:gd name="T57" fmla="*/ 2147483646 h 200"/>
                <a:gd name="T58" fmla="*/ 2147483646 w 244"/>
                <a:gd name="T59" fmla="*/ 2147483646 h 200"/>
                <a:gd name="T60" fmla="*/ 2147483646 w 244"/>
                <a:gd name="T61" fmla="*/ 2147483646 h 200"/>
                <a:gd name="T62" fmla="*/ 0 w 244"/>
                <a:gd name="T63" fmla="*/ 2147483646 h 200"/>
                <a:gd name="T64" fmla="*/ 0 w 244"/>
                <a:gd name="T65" fmla="*/ 2147483646 h 200"/>
                <a:gd name="T66" fmla="*/ 2147483646 w 244"/>
                <a:gd name="T67" fmla="*/ 2147483646 h 200"/>
                <a:gd name="T68" fmla="*/ 2147483646 w 244"/>
                <a:gd name="T69" fmla="*/ 0 h 200"/>
                <a:gd name="T70" fmla="*/ 2147483646 w 244"/>
                <a:gd name="T71" fmla="*/ 2147483646 h 200"/>
                <a:gd name="T72" fmla="*/ 2147483646 w 244"/>
                <a:gd name="T73" fmla="*/ 2147483646 h 200"/>
                <a:gd name="T74" fmla="*/ 2147483646 w 244"/>
                <a:gd name="T75" fmla="*/ 2147483646 h 200"/>
                <a:gd name="T76" fmla="*/ 2147483646 w 244"/>
                <a:gd name="T77" fmla="*/ 0 h 200"/>
                <a:gd name="T78" fmla="*/ 2147483646 w 244"/>
                <a:gd name="T79" fmla="*/ 2147483646 h 200"/>
                <a:gd name="T80" fmla="*/ 2147483646 w 244"/>
                <a:gd name="T81" fmla="*/ 2147483646 h 200"/>
                <a:gd name="T82" fmla="*/ 2147483646 w 244"/>
                <a:gd name="T83" fmla="*/ 2147483646 h 200"/>
                <a:gd name="T84" fmla="*/ 2147483646 w 244"/>
                <a:gd name="T85" fmla="*/ 2147483646 h 200"/>
                <a:gd name="T86" fmla="*/ 2147483646 w 244"/>
                <a:gd name="T87" fmla="*/ 2147483646 h 200"/>
                <a:gd name="T88" fmla="*/ 2147483646 w 244"/>
                <a:gd name="T89" fmla="*/ 2147483646 h 200"/>
                <a:gd name="T90" fmla="*/ 2147483646 w 244"/>
                <a:gd name="T91" fmla="*/ 2147483646 h 200"/>
                <a:gd name="T92" fmla="*/ 2147483646 w 244"/>
                <a:gd name="T93" fmla="*/ 2147483646 h 200"/>
                <a:gd name="T94" fmla="*/ 2147483646 w 244"/>
                <a:gd name="T95" fmla="*/ 2147483646 h 200"/>
                <a:gd name="T96" fmla="*/ 2147483646 w 244"/>
                <a:gd name="T97" fmla="*/ 2147483646 h 200"/>
                <a:gd name="T98" fmla="*/ 2147483646 w 244"/>
                <a:gd name="T99" fmla="*/ 2147483646 h 200"/>
                <a:gd name="T100" fmla="*/ 2147483646 w 244"/>
                <a:gd name="T101" fmla="*/ 2147483646 h 200"/>
                <a:gd name="T102" fmla="*/ 2147483646 w 244"/>
                <a:gd name="T103" fmla="*/ 2147483646 h 200"/>
                <a:gd name="T104" fmla="*/ 2147483646 w 244"/>
                <a:gd name="T105" fmla="*/ 2147483646 h 200"/>
                <a:gd name="T106" fmla="*/ 2147483646 w 244"/>
                <a:gd name="T107" fmla="*/ 2147483646 h 200"/>
                <a:gd name="T108" fmla="*/ 2147483646 w 244"/>
                <a:gd name="T109" fmla="*/ 2147483646 h 200"/>
                <a:gd name="T110" fmla="*/ 2147483646 w 244"/>
                <a:gd name="T111" fmla="*/ 2147483646 h 200"/>
                <a:gd name="T112" fmla="*/ 2147483646 w 244"/>
                <a:gd name="T113" fmla="*/ 2147483646 h 200"/>
                <a:gd name="T114" fmla="*/ 2147483646 w 244"/>
                <a:gd name="T115" fmla="*/ 2147483646 h 200"/>
                <a:gd name="T116" fmla="*/ 2147483646 w 244"/>
                <a:gd name="T117" fmla="*/ 2147483646 h 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235135" y="5238588"/>
              <a:ext cx="2699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247443" y="5833766"/>
              <a:ext cx="2156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cs typeface="+mn-ea"/>
                  <a:sym typeface="+mn-lt"/>
                </a:rPr>
                <a:t>Click here to add words. Click here to add words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43322" y="4762727"/>
            <a:ext cx="2797649" cy="1183225"/>
            <a:chOff x="978735" y="1919932"/>
            <a:chExt cx="2797649" cy="1183225"/>
          </a:xfrm>
        </p:grpSpPr>
        <p:sp>
          <p:nvSpPr>
            <p:cNvPr id="29" name="文本框 28"/>
            <p:cNvSpPr txBox="1"/>
            <p:nvPr/>
          </p:nvSpPr>
          <p:spPr>
            <a:xfrm>
              <a:off x="978735" y="1919932"/>
              <a:ext cx="2699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D20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78735" y="2456826"/>
              <a:ext cx="2797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42" name="文本框 41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420766" y="2205819"/>
            <a:ext cx="3387051" cy="3373934"/>
            <a:chOff x="4439816" y="2024844"/>
            <a:chExt cx="3387051" cy="3373934"/>
          </a:xfrm>
        </p:grpSpPr>
        <p:sp>
          <p:nvSpPr>
            <p:cNvPr id="50" name="ïśľîḓè"/>
            <p:cNvSpPr/>
            <p:nvPr/>
          </p:nvSpPr>
          <p:spPr bwMode="auto">
            <a:xfrm>
              <a:off x="4439816" y="2024844"/>
              <a:ext cx="1586697" cy="1586696"/>
            </a:xfrm>
            <a:custGeom>
              <a:avLst/>
              <a:gdLst>
                <a:gd name="T0" fmla="*/ 2839 w 2839"/>
                <a:gd name="T1" fmla="*/ 0 h 2837"/>
                <a:gd name="T2" fmla="*/ 2766 w 2839"/>
                <a:gd name="T3" fmla="*/ 3 h 2837"/>
                <a:gd name="T4" fmla="*/ 2622 w 2839"/>
                <a:gd name="T5" fmla="*/ 13 h 2837"/>
                <a:gd name="T6" fmla="*/ 2481 w 2839"/>
                <a:gd name="T7" fmla="*/ 30 h 2837"/>
                <a:gd name="T8" fmla="*/ 2342 w 2839"/>
                <a:gd name="T9" fmla="*/ 54 h 2837"/>
                <a:gd name="T10" fmla="*/ 2205 w 2839"/>
                <a:gd name="T11" fmla="*/ 85 h 2837"/>
                <a:gd name="T12" fmla="*/ 2070 w 2839"/>
                <a:gd name="T13" fmla="*/ 122 h 2837"/>
                <a:gd name="T14" fmla="*/ 1938 w 2839"/>
                <a:gd name="T15" fmla="*/ 165 h 2837"/>
                <a:gd name="T16" fmla="*/ 1809 w 2839"/>
                <a:gd name="T17" fmla="*/ 215 h 2837"/>
                <a:gd name="T18" fmla="*/ 1684 w 2839"/>
                <a:gd name="T19" fmla="*/ 269 h 2837"/>
                <a:gd name="T20" fmla="*/ 1561 w 2839"/>
                <a:gd name="T21" fmla="*/ 330 h 2837"/>
                <a:gd name="T22" fmla="*/ 1441 w 2839"/>
                <a:gd name="T23" fmla="*/ 397 h 2837"/>
                <a:gd name="T24" fmla="*/ 1326 w 2839"/>
                <a:gd name="T25" fmla="*/ 469 h 2837"/>
                <a:gd name="T26" fmla="*/ 1214 w 2839"/>
                <a:gd name="T27" fmla="*/ 546 h 2837"/>
                <a:gd name="T28" fmla="*/ 1105 w 2839"/>
                <a:gd name="T29" fmla="*/ 627 h 2837"/>
                <a:gd name="T30" fmla="*/ 1001 w 2839"/>
                <a:gd name="T31" fmla="*/ 714 h 2837"/>
                <a:gd name="T32" fmla="*/ 900 w 2839"/>
                <a:gd name="T33" fmla="*/ 805 h 2837"/>
                <a:gd name="T34" fmla="*/ 805 w 2839"/>
                <a:gd name="T35" fmla="*/ 900 h 2837"/>
                <a:gd name="T36" fmla="*/ 714 w 2839"/>
                <a:gd name="T37" fmla="*/ 1000 h 2837"/>
                <a:gd name="T38" fmla="*/ 627 w 2839"/>
                <a:gd name="T39" fmla="*/ 1105 h 2837"/>
                <a:gd name="T40" fmla="*/ 546 w 2839"/>
                <a:gd name="T41" fmla="*/ 1214 h 2837"/>
                <a:gd name="T42" fmla="*/ 469 w 2839"/>
                <a:gd name="T43" fmla="*/ 1326 h 2837"/>
                <a:gd name="T44" fmla="*/ 397 w 2839"/>
                <a:gd name="T45" fmla="*/ 1441 h 2837"/>
                <a:gd name="T46" fmla="*/ 330 w 2839"/>
                <a:gd name="T47" fmla="*/ 1561 h 2837"/>
                <a:gd name="T48" fmla="*/ 271 w 2839"/>
                <a:gd name="T49" fmla="*/ 1684 h 2837"/>
                <a:gd name="T50" fmla="*/ 215 w 2839"/>
                <a:gd name="T51" fmla="*/ 1809 h 2837"/>
                <a:gd name="T52" fmla="*/ 167 w 2839"/>
                <a:gd name="T53" fmla="*/ 1938 h 2837"/>
                <a:gd name="T54" fmla="*/ 122 w 2839"/>
                <a:gd name="T55" fmla="*/ 2070 h 2837"/>
                <a:gd name="T56" fmla="*/ 85 w 2839"/>
                <a:gd name="T57" fmla="*/ 2203 h 2837"/>
                <a:gd name="T58" fmla="*/ 56 w 2839"/>
                <a:gd name="T59" fmla="*/ 2342 h 2837"/>
                <a:gd name="T60" fmla="*/ 31 w 2839"/>
                <a:gd name="T61" fmla="*/ 2480 h 2837"/>
                <a:gd name="T62" fmla="*/ 13 w 2839"/>
                <a:gd name="T63" fmla="*/ 2622 h 2837"/>
                <a:gd name="T64" fmla="*/ 3 w 2839"/>
                <a:gd name="T65" fmla="*/ 2765 h 2837"/>
                <a:gd name="T66" fmla="*/ 2839 w 2839"/>
                <a:gd name="T67" fmla="*/ 2837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39" h="2837">
                  <a:moveTo>
                    <a:pt x="2839" y="2837"/>
                  </a:moveTo>
                  <a:lnTo>
                    <a:pt x="2839" y="0"/>
                  </a:lnTo>
                  <a:lnTo>
                    <a:pt x="2839" y="0"/>
                  </a:lnTo>
                  <a:lnTo>
                    <a:pt x="2766" y="3"/>
                  </a:lnTo>
                  <a:lnTo>
                    <a:pt x="2693" y="7"/>
                  </a:lnTo>
                  <a:lnTo>
                    <a:pt x="2622" y="13"/>
                  </a:lnTo>
                  <a:lnTo>
                    <a:pt x="2551" y="21"/>
                  </a:lnTo>
                  <a:lnTo>
                    <a:pt x="2481" y="30"/>
                  </a:lnTo>
                  <a:lnTo>
                    <a:pt x="2411" y="41"/>
                  </a:lnTo>
                  <a:lnTo>
                    <a:pt x="2342" y="54"/>
                  </a:lnTo>
                  <a:lnTo>
                    <a:pt x="2273" y="70"/>
                  </a:lnTo>
                  <a:lnTo>
                    <a:pt x="2205" y="85"/>
                  </a:lnTo>
                  <a:lnTo>
                    <a:pt x="2136" y="103"/>
                  </a:lnTo>
                  <a:lnTo>
                    <a:pt x="2070" y="122"/>
                  </a:lnTo>
                  <a:lnTo>
                    <a:pt x="2004" y="144"/>
                  </a:lnTo>
                  <a:lnTo>
                    <a:pt x="1938" y="165"/>
                  </a:lnTo>
                  <a:lnTo>
                    <a:pt x="1873" y="189"/>
                  </a:lnTo>
                  <a:lnTo>
                    <a:pt x="1809" y="215"/>
                  </a:lnTo>
                  <a:lnTo>
                    <a:pt x="1746" y="242"/>
                  </a:lnTo>
                  <a:lnTo>
                    <a:pt x="1684" y="269"/>
                  </a:lnTo>
                  <a:lnTo>
                    <a:pt x="1622" y="299"/>
                  </a:lnTo>
                  <a:lnTo>
                    <a:pt x="1561" y="330"/>
                  </a:lnTo>
                  <a:lnTo>
                    <a:pt x="1501" y="363"/>
                  </a:lnTo>
                  <a:lnTo>
                    <a:pt x="1441" y="397"/>
                  </a:lnTo>
                  <a:lnTo>
                    <a:pt x="1383" y="432"/>
                  </a:lnTo>
                  <a:lnTo>
                    <a:pt x="1326" y="469"/>
                  </a:lnTo>
                  <a:lnTo>
                    <a:pt x="1269" y="506"/>
                  </a:lnTo>
                  <a:lnTo>
                    <a:pt x="1214" y="546"/>
                  </a:lnTo>
                  <a:lnTo>
                    <a:pt x="1159" y="585"/>
                  </a:lnTo>
                  <a:lnTo>
                    <a:pt x="1105" y="627"/>
                  </a:lnTo>
                  <a:lnTo>
                    <a:pt x="1053" y="669"/>
                  </a:lnTo>
                  <a:lnTo>
                    <a:pt x="1001" y="714"/>
                  </a:lnTo>
                  <a:lnTo>
                    <a:pt x="950" y="759"/>
                  </a:lnTo>
                  <a:lnTo>
                    <a:pt x="900" y="805"/>
                  </a:lnTo>
                  <a:lnTo>
                    <a:pt x="852" y="852"/>
                  </a:lnTo>
                  <a:lnTo>
                    <a:pt x="805" y="900"/>
                  </a:lnTo>
                  <a:lnTo>
                    <a:pt x="759" y="950"/>
                  </a:lnTo>
                  <a:lnTo>
                    <a:pt x="714" y="1000"/>
                  </a:lnTo>
                  <a:lnTo>
                    <a:pt x="669" y="1053"/>
                  </a:lnTo>
                  <a:lnTo>
                    <a:pt x="627" y="1105"/>
                  </a:lnTo>
                  <a:lnTo>
                    <a:pt x="585" y="1158"/>
                  </a:lnTo>
                  <a:lnTo>
                    <a:pt x="546" y="1214"/>
                  </a:lnTo>
                  <a:lnTo>
                    <a:pt x="507" y="1269"/>
                  </a:lnTo>
                  <a:lnTo>
                    <a:pt x="469" y="1326"/>
                  </a:lnTo>
                  <a:lnTo>
                    <a:pt x="432" y="1383"/>
                  </a:lnTo>
                  <a:lnTo>
                    <a:pt x="397" y="1441"/>
                  </a:lnTo>
                  <a:lnTo>
                    <a:pt x="363" y="1500"/>
                  </a:lnTo>
                  <a:lnTo>
                    <a:pt x="330" y="1561"/>
                  </a:lnTo>
                  <a:lnTo>
                    <a:pt x="301" y="1621"/>
                  </a:lnTo>
                  <a:lnTo>
                    <a:pt x="271" y="1684"/>
                  </a:lnTo>
                  <a:lnTo>
                    <a:pt x="242" y="1746"/>
                  </a:lnTo>
                  <a:lnTo>
                    <a:pt x="215" y="1809"/>
                  </a:lnTo>
                  <a:lnTo>
                    <a:pt x="189" y="1873"/>
                  </a:lnTo>
                  <a:lnTo>
                    <a:pt x="167" y="1938"/>
                  </a:lnTo>
                  <a:lnTo>
                    <a:pt x="144" y="2004"/>
                  </a:lnTo>
                  <a:lnTo>
                    <a:pt x="122" y="2070"/>
                  </a:lnTo>
                  <a:lnTo>
                    <a:pt x="104" y="2136"/>
                  </a:lnTo>
                  <a:lnTo>
                    <a:pt x="85" y="2203"/>
                  </a:lnTo>
                  <a:lnTo>
                    <a:pt x="70" y="2272"/>
                  </a:lnTo>
                  <a:lnTo>
                    <a:pt x="56" y="2342"/>
                  </a:lnTo>
                  <a:lnTo>
                    <a:pt x="43" y="2410"/>
                  </a:lnTo>
                  <a:lnTo>
                    <a:pt x="31" y="2480"/>
                  </a:lnTo>
                  <a:lnTo>
                    <a:pt x="21" y="2551"/>
                  </a:lnTo>
                  <a:lnTo>
                    <a:pt x="13" y="2622"/>
                  </a:lnTo>
                  <a:lnTo>
                    <a:pt x="7" y="2693"/>
                  </a:lnTo>
                  <a:lnTo>
                    <a:pt x="3" y="2765"/>
                  </a:lnTo>
                  <a:lnTo>
                    <a:pt x="0" y="2837"/>
                  </a:lnTo>
                  <a:lnTo>
                    <a:pt x="2839" y="2837"/>
                  </a:lnTo>
                  <a:close/>
                </a:path>
              </a:pathLst>
            </a:custGeom>
            <a:solidFill>
              <a:srgbClr val="FFD2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ḷíḋé"/>
            <p:cNvSpPr/>
            <p:nvPr/>
          </p:nvSpPr>
          <p:spPr bwMode="auto">
            <a:xfrm>
              <a:off x="6240170" y="2024844"/>
              <a:ext cx="1586697" cy="1586696"/>
            </a:xfrm>
            <a:custGeom>
              <a:avLst/>
              <a:gdLst>
                <a:gd name="T0" fmla="*/ 2837 w 2837"/>
                <a:gd name="T1" fmla="*/ 2837 h 2837"/>
                <a:gd name="T2" fmla="*/ 2834 w 2837"/>
                <a:gd name="T3" fmla="*/ 2765 h 2837"/>
                <a:gd name="T4" fmla="*/ 2824 w 2837"/>
                <a:gd name="T5" fmla="*/ 2622 h 2837"/>
                <a:gd name="T6" fmla="*/ 2806 w 2837"/>
                <a:gd name="T7" fmla="*/ 2480 h 2837"/>
                <a:gd name="T8" fmla="*/ 2783 w 2837"/>
                <a:gd name="T9" fmla="*/ 2342 h 2837"/>
                <a:gd name="T10" fmla="*/ 2752 w 2837"/>
                <a:gd name="T11" fmla="*/ 2203 h 2837"/>
                <a:gd name="T12" fmla="*/ 2715 w 2837"/>
                <a:gd name="T13" fmla="*/ 2070 h 2837"/>
                <a:gd name="T14" fmla="*/ 2672 w 2837"/>
                <a:gd name="T15" fmla="*/ 1938 h 2837"/>
                <a:gd name="T16" fmla="*/ 2622 w 2837"/>
                <a:gd name="T17" fmla="*/ 1809 h 2837"/>
                <a:gd name="T18" fmla="*/ 2568 w 2837"/>
                <a:gd name="T19" fmla="*/ 1684 h 2837"/>
                <a:gd name="T20" fmla="*/ 2507 w 2837"/>
                <a:gd name="T21" fmla="*/ 1561 h 2837"/>
                <a:gd name="T22" fmla="*/ 2440 w 2837"/>
                <a:gd name="T23" fmla="*/ 1441 h 2837"/>
                <a:gd name="T24" fmla="*/ 2368 w 2837"/>
                <a:gd name="T25" fmla="*/ 1326 h 2837"/>
                <a:gd name="T26" fmla="*/ 2291 w 2837"/>
                <a:gd name="T27" fmla="*/ 1214 h 2837"/>
                <a:gd name="T28" fmla="*/ 2210 w 2837"/>
                <a:gd name="T29" fmla="*/ 1105 h 2837"/>
                <a:gd name="T30" fmla="*/ 2123 w 2837"/>
                <a:gd name="T31" fmla="*/ 1000 h 2837"/>
                <a:gd name="T32" fmla="*/ 2032 w 2837"/>
                <a:gd name="T33" fmla="*/ 900 h 2837"/>
                <a:gd name="T34" fmla="*/ 1937 w 2837"/>
                <a:gd name="T35" fmla="*/ 805 h 2837"/>
                <a:gd name="T36" fmla="*/ 1836 w 2837"/>
                <a:gd name="T37" fmla="*/ 714 h 2837"/>
                <a:gd name="T38" fmla="*/ 1732 w 2837"/>
                <a:gd name="T39" fmla="*/ 627 h 2837"/>
                <a:gd name="T40" fmla="*/ 1623 w 2837"/>
                <a:gd name="T41" fmla="*/ 546 h 2837"/>
                <a:gd name="T42" fmla="*/ 1511 w 2837"/>
                <a:gd name="T43" fmla="*/ 469 h 2837"/>
                <a:gd name="T44" fmla="*/ 1396 w 2837"/>
                <a:gd name="T45" fmla="*/ 397 h 2837"/>
                <a:gd name="T46" fmla="*/ 1276 w 2837"/>
                <a:gd name="T47" fmla="*/ 330 h 2837"/>
                <a:gd name="T48" fmla="*/ 1153 w 2837"/>
                <a:gd name="T49" fmla="*/ 269 h 2837"/>
                <a:gd name="T50" fmla="*/ 1028 w 2837"/>
                <a:gd name="T51" fmla="*/ 215 h 2837"/>
                <a:gd name="T52" fmla="*/ 899 w 2837"/>
                <a:gd name="T53" fmla="*/ 165 h 2837"/>
                <a:gd name="T54" fmla="*/ 767 w 2837"/>
                <a:gd name="T55" fmla="*/ 122 h 2837"/>
                <a:gd name="T56" fmla="*/ 632 w 2837"/>
                <a:gd name="T57" fmla="*/ 85 h 2837"/>
                <a:gd name="T58" fmla="*/ 495 w 2837"/>
                <a:gd name="T59" fmla="*/ 54 h 2837"/>
                <a:gd name="T60" fmla="*/ 357 w 2837"/>
                <a:gd name="T61" fmla="*/ 30 h 2837"/>
                <a:gd name="T62" fmla="*/ 215 w 2837"/>
                <a:gd name="T63" fmla="*/ 13 h 2837"/>
                <a:gd name="T64" fmla="*/ 72 w 2837"/>
                <a:gd name="T65" fmla="*/ 3 h 2837"/>
                <a:gd name="T66" fmla="*/ 0 w 2837"/>
                <a:gd name="T67" fmla="*/ 2837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37" h="2837">
                  <a:moveTo>
                    <a:pt x="0" y="2837"/>
                  </a:moveTo>
                  <a:lnTo>
                    <a:pt x="2837" y="2837"/>
                  </a:lnTo>
                  <a:lnTo>
                    <a:pt x="2837" y="2837"/>
                  </a:lnTo>
                  <a:lnTo>
                    <a:pt x="2834" y="2765"/>
                  </a:lnTo>
                  <a:lnTo>
                    <a:pt x="2830" y="2693"/>
                  </a:lnTo>
                  <a:lnTo>
                    <a:pt x="2824" y="2622"/>
                  </a:lnTo>
                  <a:lnTo>
                    <a:pt x="2816" y="2551"/>
                  </a:lnTo>
                  <a:lnTo>
                    <a:pt x="2806" y="2480"/>
                  </a:lnTo>
                  <a:lnTo>
                    <a:pt x="2796" y="2410"/>
                  </a:lnTo>
                  <a:lnTo>
                    <a:pt x="2783" y="2342"/>
                  </a:lnTo>
                  <a:lnTo>
                    <a:pt x="2767" y="2272"/>
                  </a:lnTo>
                  <a:lnTo>
                    <a:pt x="2752" y="2203"/>
                  </a:lnTo>
                  <a:lnTo>
                    <a:pt x="2734" y="2136"/>
                  </a:lnTo>
                  <a:lnTo>
                    <a:pt x="2715" y="2070"/>
                  </a:lnTo>
                  <a:lnTo>
                    <a:pt x="2693" y="2004"/>
                  </a:lnTo>
                  <a:lnTo>
                    <a:pt x="2672" y="1938"/>
                  </a:lnTo>
                  <a:lnTo>
                    <a:pt x="2648" y="1873"/>
                  </a:lnTo>
                  <a:lnTo>
                    <a:pt x="2622" y="1809"/>
                  </a:lnTo>
                  <a:lnTo>
                    <a:pt x="2595" y="1746"/>
                  </a:lnTo>
                  <a:lnTo>
                    <a:pt x="2568" y="1684"/>
                  </a:lnTo>
                  <a:lnTo>
                    <a:pt x="2538" y="1621"/>
                  </a:lnTo>
                  <a:lnTo>
                    <a:pt x="2507" y="1561"/>
                  </a:lnTo>
                  <a:lnTo>
                    <a:pt x="2474" y="1500"/>
                  </a:lnTo>
                  <a:lnTo>
                    <a:pt x="2440" y="1441"/>
                  </a:lnTo>
                  <a:lnTo>
                    <a:pt x="2405" y="1383"/>
                  </a:lnTo>
                  <a:lnTo>
                    <a:pt x="2368" y="1326"/>
                  </a:lnTo>
                  <a:lnTo>
                    <a:pt x="2331" y="1269"/>
                  </a:lnTo>
                  <a:lnTo>
                    <a:pt x="2291" y="1214"/>
                  </a:lnTo>
                  <a:lnTo>
                    <a:pt x="2252" y="1158"/>
                  </a:lnTo>
                  <a:lnTo>
                    <a:pt x="2210" y="1105"/>
                  </a:lnTo>
                  <a:lnTo>
                    <a:pt x="2168" y="1053"/>
                  </a:lnTo>
                  <a:lnTo>
                    <a:pt x="2123" y="1000"/>
                  </a:lnTo>
                  <a:lnTo>
                    <a:pt x="2078" y="950"/>
                  </a:lnTo>
                  <a:lnTo>
                    <a:pt x="2032" y="900"/>
                  </a:lnTo>
                  <a:lnTo>
                    <a:pt x="1985" y="852"/>
                  </a:lnTo>
                  <a:lnTo>
                    <a:pt x="1937" y="805"/>
                  </a:lnTo>
                  <a:lnTo>
                    <a:pt x="1887" y="759"/>
                  </a:lnTo>
                  <a:lnTo>
                    <a:pt x="1836" y="714"/>
                  </a:lnTo>
                  <a:lnTo>
                    <a:pt x="1784" y="669"/>
                  </a:lnTo>
                  <a:lnTo>
                    <a:pt x="1732" y="627"/>
                  </a:lnTo>
                  <a:lnTo>
                    <a:pt x="1679" y="585"/>
                  </a:lnTo>
                  <a:lnTo>
                    <a:pt x="1623" y="546"/>
                  </a:lnTo>
                  <a:lnTo>
                    <a:pt x="1568" y="506"/>
                  </a:lnTo>
                  <a:lnTo>
                    <a:pt x="1511" y="469"/>
                  </a:lnTo>
                  <a:lnTo>
                    <a:pt x="1454" y="432"/>
                  </a:lnTo>
                  <a:lnTo>
                    <a:pt x="1396" y="397"/>
                  </a:lnTo>
                  <a:lnTo>
                    <a:pt x="1337" y="363"/>
                  </a:lnTo>
                  <a:lnTo>
                    <a:pt x="1276" y="330"/>
                  </a:lnTo>
                  <a:lnTo>
                    <a:pt x="1216" y="299"/>
                  </a:lnTo>
                  <a:lnTo>
                    <a:pt x="1153" y="269"/>
                  </a:lnTo>
                  <a:lnTo>
                    <a:pt x="1091" y="242"/>
                  </a:lnTo>
                  <a:lnTo>
                    <a:pt x="1028" y="215"/>
                  </a:lnTo>
                  <a:lnTo>
                    <a:pt x="964" y="189"/>
                  </a:lnTo>
                  <a:lnTo>
                    <a:pt x="899" y="165"/>
                  </a:lnTo>
                  <a:lnTo>
                    <a:pt x="833" y="144"/>
                  </a:lnTo>
                  <a:lnTo>
                    <a:pt x="767" y="122"/>
                  </a:lnTo>
                  <a:lnTo>
                    <a:pt x="701" y="103"/>
                  </a:lnTo>
                  <a:lnTo>
                    <a:pt x="632" y="85"/>
                  </a:lnTo>
                  <a:lnTo>
                    <a:pt x="565" y="70"/>
                  </a:lnTo>
                  <a:lnTo>
                    <a:pt x="495" y="54"/>
                  </a:lnTo>
                  <a:lnTo>
                    <a:pt x="427" y="41"/>
                  </a:lnTo>
                  <a:lnTo>
                    <a:pt x="357" y="30"/>
                  </a:lnTo>
                  <a:lnTo>
                    <a:pt x="286" y="21"/>
                  </a:lnTo>
                  <a:lnTo>
                    <a:pt x="215" y="13"/>
                  </a:lnTo>
                  <a:lnTo>
                    <a:pt x="144" y="7"/>
                  </a:lnTo>
                  <a:lnTo>
                    <a:pt x="72" y="3"/>
                  </a:lnTo>
                  <a:lnTo>
                    <a:pt x="0" y="0"/>
                  </a:lnTo>
                  <a:lnTo>
                    <a:pt x="0" y="283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1ïḋé"/>
            <p:cNvSpPr/>
            <p:nvPr/>
          </p:nvSpPr>
          <p:spPr bwMode="auto">
            <a:xfrm>
              <a:off x="4439816" y="3812082"/>
              <a:ext cx="1586697" cy="1586696"/>
            </a:xfrm>
            <a:custGeom>
              <a:avLst/>
              <a:gdLst>
                <a:gd name="T0" fmla="*/ 0 w 2839"/>
                <a:gd name="T1" fmla="*/ 0 h 2839"/>
                <a:gd name="T2" fmla="*/ 3 w 2839"/>
                <a:gd name="T3" fmla="*/ 73 h 2839"/>
                <a:gd name="T4" fmla="*/ 13 w 2839"/>
                <a:gd name="T5" fmla="*/ 217 h 2839"/>
                <a:gd name="T6" fmla="*/ 31 w 2839"/>
                <a:gd name="T7" fmla="*/ 358 h 2839"/>
                <a:gd name="T8" fmla="*/ 56 w 2839"/>
                <a:gd name="T9" fmla="*/ 497 h 2839"/>
                <a:gd name="T10" fmla="*/ 85 w 2839"/>
                <a:gd name="T11" fmla="*/ 634 h 2839"/>
                <a:gd name="T12" fmla="*/ 122 w 2839"/>
                <a:gd name="T13" fmla="*/ 769 h 2839"/>
                <a:gd name="T14" fmla="*/ 167 w 2839"/>
                <a:gd name="T15" fmla="*/ 901 h 2839"/>
                <a:gd name="T16" fmla="*/ 215 w 2839"/>
                <a:gd name="T17" fmla="*/ 1030 h 2839"/>
                <a:gd name="T18" fmla="*/ 271 w 2839"/>
                <a:gd name="T19" fmla="*/ 1155 h 2839"/>
                <a:gd name="T20" fmla="*/ 330 w 2839"/>
                <a:gd name="T21" fmla="*/ 1278 h 2839"/>
                <a:gd name="T22" fmla="*/ 397 w 2839"/>
                <a:gd name="T23" fmla="*/ 1398 h 2839"/>
                <a:gd name="T24" fmla="*/ 469 w 2839"/>
                <a:gd name="T25" fmla="*/ 1513 h 2839"/>
                <a:gd name="T26" fmla="*/ 546 w 2839"/>
                <a:gd name="T27" fmla="*/ 1625 h 2839"/>
                <a:gd name="T28" fmla="*/ 627 w 2839"/>
                <a:gd name="T29" fmla="*/ 1734 h 2839"/>
                <a:gd name="T30" fmla="*/ 714 w 2839"/>
                <a:gd name="T31" fmla="*/ 1838 h 2839"/>
                <a:gd name="T32" fmla="*/ 805 w 2839"/>
                <a:gd name="T33" fmla="*/ 1937 h 2839"/>
                <a:gd name="T34" fmla="*/ 900 w 2839"/>
                <a:gd name="T35" fmla="*/ 2034 h 2839"/>
                <a:gd name="T36" fmla="*/ 1001 w 2839"/>
                <a:gd name="T37" fmla="*/ 2125 h 2839"/>
                <a:gd name="T38" fmla="*/ 1105 w 2839"/>
                <a:gd name="T39" fmla="*/ 2212 h 2839"/>
                <a:gd name="T40" fmla="*/ 1214 w 2839"/>
                <a:gd name="T41" fmla="*/ 2293 h 2839"/>
                <a:gd name="T42" fmla="*/ 1326 w 2839"/>
                <a:gd name="T43" fmla="*/ 2370 h 2839"/>
                <a:gd name="T44" fmla="*/ 1441 w 2839"/>
                <a:gd name="T45" fmla="*/ 2442 h 2839"/>
                <a:gd name="T46" fmla="*/ 1561 w 2839"/>
                <a:gd name="T47" fmla="*/ 2509 h 2839"/>
                <a:gd name="T48" fmla="*/ 1684 w 2839"/>
                <a:gd name="T49" fmla="*/ 2568 h 2839"/>
                <a:gd name="T50" fmla="*/ 1809 w 2839"/>
                <a:gd name="T51" fmla="*/ 2624 h 2839"/>
                <a:gd name="T52" fmla="*/ 1938 w 2839"/>
                <a:gd name="T53" fmla="*/ 2672 h 2839"/>
                <a:gd name="T54" fmla="*/ 2070 w 2839"/>
                <a:gd name="T55" fmla="*/ 2717 h 2839"/>
                <a:gd name="T56" fmla="*/ 2205 w 2839"/>
                <a:gd name="T57" fmla="*/ 2754 h 2839"/>
                <a:gd name="T58" fmla="*/ 2342 w 2839"/>
                <a:gd name="T59" fmla="*/ 2783 h 2839"/>
                <a:gd name="T60" fmla="*/ 2481 w 2839"/>
                <a:gd name="T61" fmla="*/ 2808 h 2839"/>
                <a:gd name="T62" fmla="*/ 2622 w 2839"/>
                <a:gd name="T63" fmla="*/ 2825 h 2839"/>
                <a:gd name="T64" fmla="*/ 2766 w 2839"/>
                <a:gd name="T65" fmla="*/ 2836 h 2839"/>
                <a:gd name="T66" fmla="*/ 2839 w 2839"/>
                <a:gd name="T67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39" h="2839">
                  <a:moveTo>
                    <a:pt x="283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73"/>
                  </a:lnTo>
                  <a:lnTo>
                    <a:pt x="7" y="146"/>
                  </a:lnTo>
                  <a:lnTo>
                    <a:pt x="13" y="217"/>
                  </a:lnTo>
                  <a:lnTo>
                    <a:pt x="21" y="288"/>
                  </a:lnTo>
                  <a:lnTo>
                    <a:pt x="31" y="358"/>
                  </a:lnTo>
                  <a:lnTo>
                    <a:pt x="43" y="428"/>
                  </a:lnTo>
                  <a:lnTo>
                    <a:pt x="56" y="497"/>
                  </a:lnTo>
                  <a:lnTo>
                    <a:pt x="70" y="566"/>
                  </a:lnTo>
                  <a:lnTo>
                    <a:pt x="85" y="634"/>
                  </a:lnTo>
                  <a:lnTo>
                    <a:pt x="104" y="703"/>
                  </a:lnTo>
                  <a:lnTo>
                    <a:pt x="122" y="769"/>
                  </a:lnTo>
                  <a:lnTo>
                    <a:pt x="144" y="835"/>
                  </a:lnTo>
                  <a:lnTo>
                    <a:pt x="167" y="901"/>
                  </a:lnTo>
                  <a:lnTo>
                    <a:pt x="189" y="966"/>
                  </a:lnTo>
                  <a:lnTo>
                    <a:pt x="215" y="1030"/>
                  </a:lnTo>
                  <a:lnTo>
                    <a:pt x="242" y="1093"/>
                  </a:lnTo>
                  <a:lnTo>
                    <a:pt x="271" y="1155"/>
                  </a:lnTo>
                  <a:lnTo>
                    <a:pt x="301" y="1217"/>
                  </a:lnTo>
                  <a:lnTo>
                    <a:pt x="330" y="1278"/>
                  </a:lnTo>
                  <a:lnTo>
                    <a:pt x="363" y="1338"/>
                  </a:lnTo>
                  <a:lnTo>
                    <a:pt x="397" y="1398"/>
                  </a:lnTo>
                  <a:lnTo>
                    <a:pt x="432" y="1456"/>
                  </a:lnTo>
                  <a:lnTo>
                    <a:pt x="469" y="1513"/>
                  </a:lnTo>
                  <a:lnTo>
                    <a:pt x="507" y="1570"/>
                  </a:lnTo>
                  <a:lnTo>
                    <a:pt x="546" y="1625"/>
                  </a:lnTo>
                  <a:lnTo>
                    <a:pt x="585" y="1680"/>
                  </a:lnTo>
                  <a:lnTo>
                    <a:pt x="627" y="1734"/>
                  </a:lnTo>
                  <a:lnTo>
                    <a:pt x="669" y="1786"/>
                  </a:lnTo>
                  <a:lnTo>
                    <a:pt x="714" y="1838"/>
                  </a:lnTo>
                  <a:lnTo>
                    <a:pt x="759" y="1889"/>
                  </a:lnTo>
                  <a:lnTo>
                    <a:pt x="805" y="1937"/>
                  </a:lnTo>
                  <a:lnTo>
                    <a:pt x="852" y="1986"/>
                  </a:lnTo>
                  <a:lnTo>
                    <a:pt x="900" y="2034"/>
                  </a:lnTo>
                  <a:lnTo>
                    <a:pt x="950" y="2080"/>
                  </a:lnTo>
                  <a:lnTo>
                    <a:pt x="1001" y="2125"/>
                  </a:lnTo>
                  <a:lnTo>
                    <a:pt x="1053" y="2170"/>
                  </a:lnTo>
                  <a:lnTo>
                    <a:pt x="1105" y="2212"/>
                  </a:lnTo>
                  <a:lnTo>
                    <a:pt x="1159" y="2254"/>
                  </a:lnTo>
                  <a:lnTo>
                    <a:pt x="1214" y="2293"/>
                  </a:lnTo>
                  <a:lnTo>
                    <a:pt x="1269" y="2332"/>
                  </a:lnTo>
                  <a:lnTo>
                    <a:pt x="1326" y="2370"/>
                  </a:lnTo>
                  <a:lnTo>
                    <a:pt x="1383" y="2406"/>
                  </a:lnTo>
                  <a:lnTo>
                    <a:pt x="1441" y="2442"/>
                  </a:lnTo>
                  <a:lnTo>
                    <a:pt x="1501" y="2476"/>
                  </a:lnTo>
                  <a:lnTo>
                    <a:pt x="1561" y="2509"/>
                  </a:lnTo>
                  <a:lnTo>
                    <a:pt x="1622" y="2538"/>
                  </a:lnTo>
                  <a:lnTo>
                    <a:pt x="1684" y="2568"/>
                  </a:lnTo>
                  <a:lnTo>
                    <a:pt x="1746" y="2597"/>
                  </a:lnTo>
                  <a:lnTo>
                    <a:pt x="1809" y="2624"/>
                  </a:lnTo>
                  <a:lnTo>
                    <a:pt x="1873" y="2650"/>
                  </a:lnTo>
                  <a:lnTo>
                    <a:pt x="1938" y="2672"/>
                  </a:lnTo>
                  <a:lnTo>
                    <a:pt x="2004" y="2695"/>
                  </a:lnTo>
                  <a:lnTo>
                    <a:pt x="2070" y="2717"/>
                  </a:lnTo>
                  <a:lnTo>
                    <a:pt x="2136" y="2735"/>
                  </a:lnTo>
                  <a:lnTo>
                    <a:pt x="2205" y="2754"/>
                  </a:lnTo>
                  <a:lnTo>
                    <a:pt x="2273" y="2769"/>
                  </a:lnTo>
                  <a:lnTo>
                    <a:pt x="2342" y="2783"/>
                  </a:lnTo>
                  <a:lnTo>
                    <a:pt x="2411" y="2796"/>
                  </a:lnTo>
                  <a:lnTo>
                    <a:pt x="2481" y="2808"/>
                  </a:lnTo>
                  <a:lnTo>
                    <a:pt x="2551" y="2818"/>
                  </a:lnTo>
                  <a:lnTo>
                    <a:pt x="2622" y="2825"/>
                  </a:lnTo>
                  <a:lnTo>
                    <a:pt x="2693" y="2832"/>
                  </a:lnTo>
                  <a:lnTo>
                    <a:pt x="2766" y="2836"/>
                  </a:lnTo>
                  <a:lnTo>
                    <a:pt x="2839" y="2839"/>
                  </a:lnTo>
                  <a:lnTo>
                    <a:pt x="2839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ṡḻiḍè"/>
            <p:cNvSpPr/>
            <p:nvPr/>
          </p:nvSpPr>
          <p:spPr bwMode="auto">
            <a:xfrm>
              <a:off x="6240170" y="3812082"/>
              <a:ext cx="1586697" cy="1586696"/>
            </a:xfrm>
            <a:custGeom>
              <a:avLst/>
              <a:gdLst>
                <a:gd name="T0" fmla="*/ 0 w 2837"/>
                <a:gd name="T1" fmla="*/ 2839 h 2839"/>
                <a:gd name="T2" fmla="*/ 72 w 2837"/>
                <a:gd name="T3" fmla="*/ 2836 h 2839"/>
                <a:gd name="T4" fmla="*/ 215 w 2837"/>
                <a:gd name="T5" fmla="*/ 2825 h 2839"/>
                <a:gd name="T6" fmla="*/ 357 w 2837"/>
                <a:gd name="T7" fmla="*/ 2808 h 2839"/>
                <a:gd name="T8" fmla="*/ 495 w 2837"/>
                <a:gd name="T9" fmla="*/ 2783 h 2839"/>
                <a:gd name="T10" fmla="*/ 632 w 2837"/>
                <a:gd name="T11" fmla="*/ 2754 h 2839"/>
                <a:gd name="T12" fmla="*/ 767 w 2837"/>
                <a:gd name="T13" fmla="*/ 2717 h 2839"/>
                <a:gd name="T14" fmla="*/ 899 w 2837"/>
                <a:gd name="T15" fmla="*/ 2672 h 2839"/>
                <a:gd name="T16" fmla="*/ 1028 w 2837"/>
                <a:gd name="T17" fmla="*/ 2624 h 2839"/>
                <a:gd name="T18" fmla="*/ 1153 w 2837"/>
                <a:gd name="T19" fmla="*/ 2568 h 2839"/>
                <a:gd name="T20" fmla="*/ 1276 w 2837"/>
                <a:gd name="T21" fmla="*/ 2509 h 2839"/>
                <a:gd name="T22" fmla="*/ 1396 w 2837"/>
                <a:gd name="T23" fmla="*/ 2442 h 2839"/>
                <a:gd name="T24" fmla="*/ 1511 w 2837"/>
                <a:gd name="T25" fmla="*/ 2370 h 2839"/>
                <a:gd name="T26" fmla="*/ 1623 w 2837"/>
                <a:gd name="T27" fmla="*/ 2293 h 2839"/>
                <a:gd name="T28" fmla="*/ 1732 w 2837"/>
                <a:gd name="T29" fmla="*/ 2212 h 2839"/>
                <a:gd name="T30" fmla="*/ 1836 w 2837"/>
                <a:gd name="T31" fmla="*/ 2125 h 2839"/>
                <a:gd name="T32" fmla="*/ 1937 w 2837"/>
                <a:gd name="T33" fmla="*/ 2034 h 2839"/>
                <a:gd name="T34" fmla="*/ 2032 w 2837"/>
                <a:gd name="T35" fmla="*/ 1937 h 2839"/>
                <a:gd name="T36" fmla="*/ 2123 w 2837"/>
                <a:gd name="T37" fmla="*/ 1838 h 2839"/>
                <a:gd name="T38" fmla="*/ 2210 w 2837"/>
                <a:gd name="T39" fmla="*/ 1734 h 2839"/>
                <a:gd name="T40" fmla="*/ 2291 w 2837"/>
                <a:gd name="T41" fmla="*/ 1625 h 2839"/>
                <a:gd name="T42" fmla="*/ 2368 w 2837"/>
                <a:gd name="T43" fmla="*/ 1513 h 2839"/>
                <a:gd name="T44" fmla="*/ 2440 w 2837"/>
                <a:gd name="T45" fmla="*/ 1398 h 2839"/>
                <a:gd name="T46" fmla="*/ 2507 w 2837"/>
                <a:gd name="T47" fmla="*/ 1278 h 2839"/>
                <a:gd name="T48" fmla="*/ 2568 w 2837"/>
                <a:gd name="T49" fmla="*/ 1155 h 2839"/>
                <a:gd name="T50" fmla="*/ 2622 w 2837"/>
                <a:gd name="T51" fmla="*/ 1030 h 2839"/>
                <a:gd name="T52" fmla="*/ 2672 w 2837"/>
                <a:gd name="T53" fmla="*/ 901 h 2839"/>
                <a:gd name="T54" fmla="*/ 2715 w 2837"/>
                <a:gd name="T55" fmla="*/ 769 h 2839"/>
                <a:gd name="T56" fmla="*/ 2752 w 2837"/>
                <a:gd name="T57" fmla="*/ 634 h 2839"/>
                <a:gd name="T58" fmla="*/ 2783 w 2837"/>
                <a:gd name="T59" fmla="*/ 497 h 2839"/>
                <a:gd name="T60" fmla="*/ 2806 w 2837"/>
                <a:gd name="T61" fmla="*/ 358 h 2839"/>
                <a:gd name="T62" fmla="*/ 2824 w 2837"/>
                <a:gd name="T63" fmla="*/ 217 h 2839"/>
                <a:gd name="T64" fmla="*/ 2834 w 2837"/>
                <a:gd name="T65" fmla="*/ 73 h 2839"/>
                <a:gd name="T66" fmla="*/ 0 w 2837"/>
                <a:gd name="T67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37" h="2839">
                  <a:moveTo>
                    <a:pt x="0" y="0"/>
                  </a:moveTo>
                  <a:lnTo>
                    <a:pt x="0" y="2839"/>
                  </a:lnTo>
                  <a:lnTo>
                    <a:pt x="0" y="2839"/>
                  </a:lnTo>
                  <a:lnTo>
                    <a:pt x="72" y="2836"/>
                  </a:lnTo>
                  <a:lnTo>
                    <a:pt x="144" y="2832"/>
                  </a:lnTo>
                  <a:lnTo>
                    <a:pt x="215" y="2825"/>
                  </a:lnTo>
                  <a:lnTo>
                    <a:pt x="286" y="2818"/>
                  </a:lnTo>
                  <a:lnTo>
                    <a:pt x="357" y="2808"/>
                  </a:lnTo>
                  <a:lnTo>
                    <a:pt x="427" y="2796"/>
                  </a:lnTo>
                  <a:lnTo>
                    <a:pt x="495" y="2783"/>
                  </a:lnTo>
                  <a:lnTo>
                    <a:pt x="565" y="2769"/>
                  </a:lnTo>
                  <a:lnTo>
                    <a:pt x="632" y="2754"/>
                  </a:lnTo>
                  <a:lnTo>
                    <a:pt x="701" y="2735"/>
                  </a:lnTo>
                  <a:lnTo>
                    <a:pt x="767" y="2717"/>
                  </a:lnTo>
                  <a:lnTo>
                    <a:pt x="833" y="2695"/>
                  </a:lnTo>
                  <a:lnTo>
                    <a:pt x="899" y="2672"/>
                  </a:lnTo>
                  <a:lnTo>
                    <a:pt x="964" y="2650"/>
                  </a:lnTo>
                  <a:lnTo>
                    <a:pt x="1028" y="2624"/>
                  </a:lnTo>
                  <a:lnTo>
                    <a:pt x="1091" y="2597"/>
                  </a:lnTo>
                  <a:lnTo>
                    <a:pt x="1153" y="2568"/>
                  </a:lnTo>
                  <a:lnTo>
                    <a:pt x="1216" y="2538"/>
                  </a:lnTo>
                  <a:lnTo>
                    <a:pt x="1276" y="2509"/>
                  </a:lnTo>
                  <a:lnTo>
                    <a:pt x="1337" y="2476"/>
                  </a:lnTo>
                  <a:lnTo>
                    <a:pt x="1396" y="2442"/>
                  </a:lnTo>
                  <a:lnTo>
                    <a:pt x="1454" y="2406"/>
                  </a:lnTo>
                  <a:lnTo>
                    <a:pt x="1511" y="2370"/>
                  </a:lnTo>
                  <a:lnTo>
                    <a:pt x="1568" y="2332"/>
                  </a:lnTo>
                  <a:lnTo>
                    <a:pt x="1623" y="2293"/>
                  </a:lnTo>
                  <a:lnTo>
                    <a:pt x="1679" y="2254"/>
                  </a:lnTo>
                  <a:lnTo>
                    <a:pt x="1732" y="2212"/>
                  </a:lnTo>
                  <a:lnTo>
                    <a:pt x="1784" y="2170"/>
                  </a:lnTo>
                  <a:lnTo>
                    <a:pt x="1836" y="2125"/>
                  </a:lnTo>
                  <a:lnTo>
                    <a:pt x="1887" y="2080"/>
                  </a:lnTo>
                  <a:lnTo>
                    <a:pt x="1937" y="2034"/>
                  </a:lnTo>
                  <a:lnTo>
                    <a:pt x="1985" y="1986"/>
                  </a:lnTo>
                  <a:lnTo>
                    <a:pt x="2032" y="1937"/>
                  </a:lnTo>
                  <a:lnTo>
                    <a:pt x="2078" y="1889"/>
                  </a:lnTo>
                  <a:lnTo>
                    <a:pt x="2123" y="1838"/>
                  </a:lnTo>
                  <a:lnTo>
                    <a:pt x="2168" y="1786"/>
                  </a:lnTo>
                  <a:lnTo>
                    <a:pt x="2210" y="1734"/>
                  </a:lnTo>
                  <a:lnTo>
                    <a:pt x="2252" y="1680"/>
                  </a:lnTo>
                  <a:lnTo>
                    <a:pt x="2291" y="1625"/>
                  </a:lnTo>
                  <a:lnTo>
                    <a:pt x="2331" y="1570"/>
                  </a:lnTo>
                  <a:lnTo>
                    <a:pt x="2368" y="1513"/>
                  </a:lnTo>
                  <a:lnTo>
                    <a:pt x="2405" y="1456"/>
                  </a:lnTo>
                  <a:lnTo>
                    <a:pt x="2440" y="1398"/>
                  </a:lnTo>
                  <a:lnTo>
                    <a:pt x="2474" y="1338"/>
                  </a:lnTo>
                  <a:lnTo>
                    <a:pt x="2507" y="1278"/>
                  </a:lnTo>
                  <a:lnTo>
                    <a:pt x="2538" y="1217"/>
                  </a:lnTo>
                  <a:lnTo>
                    <a:pt x="2568" y="1155"/>
                  </a:lnTo>
                  <a:lnTo>
                    <a:pt x="2595" y="1093"/>
                  </a:lnTo>
                  <a:lnTo>
                    <a:pt x="2622" y="1030"/>
                  </a:lnTo>
                  <a:lnTo>
                    <a:pt x="2648" y="966"/>
                  </a:lnTo>
                  <a:lnTo>
                    <a:pt x="2672" y="901"/>
                  </a:lnTo>
                  <a:lnTo>
                    <a:pt x="2693" y="835"/>
                  </a:lnTo>
                  <a:lnTo>
                    <a:pt x="2715" y="769"/>
                  </a:lnTo>
                  <a:lnTo>
                    <a:pt x="2734" y="703"/>
                  </a:lnTo>
                  <a:lnTo>
                    <a:pt x="2752" y="634"/>
                  </a:lnTo>
                  <a:lnTo>
                    <a:pt x="2767" y="566"/>
                  </a:lnTo>
                  <a:lnTo>
                    <a:pt x="2783" y="497"/>
                  </a:lnTo>
                  <a:lnTo>
                    <a:pt x="2796" y="428"/>
                  </a:lnTo>
                  <a:lnTo>
                    <a:pt x="2806" y="358"/>
                  </a:lnTo>
                  <a:lnTo>
                    <a:pt x="2816" y="288"/>
                  </a:lnTo>
                  <a:lnTo>
                    <a:pt x="2824" y="217"/>
                  </a:lnTo>
                  <a:lnTo>
                    <a:pt x="2830" y="146"/>
                  </a:lnTo>
                  <a:lnTo>
                    <a:pt x="2834" y="73"/>
                  </a:lnTo>
                  <a:lnTo>
                    <a:pt x="28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4" name="Group 29"/>
            <p:cNvGrpSpPr>
              <a:grpSpLocks noChangeAspect="1"/>
            </p:cNvGrpSpPr>
            <p:nvPr/>
          </p:nvGrpSpPr>
          <p:grpSpPr bwMode="auto">
            <a:xfrm>
              <a:off x="5110032" y="2777313"/>
              <a:ext cx="700218" cy="651687"/>
              <a:chOff x="4239" y="2878"/>
              <a:chExt cx="606" cy="564"/>
            </a:xfrm>
            <a:solidFill>
              <a:schemeClr val="bg1"/>
            </a:solidFill>
          </p:grpSpPr>
          <p:sp>
            <p:nvSpPr>
              <p:cNvPr id="70" name="Freeform 30"/>
              <p:cNvSpPr/>
              <p:nvPr/>
            </p:nvSpPr>
            <p:spPr bwMode="auto">
              <a:xfrm>
                <a:off x="4410" y="2878"/>
                <a:ext cx="282" cy="219"/>
              </a:xfrm>
              <a:custGeom>
                <a:avLst/>
                <a:gdLst>
                  <a:gd name="T0" fmla="*/ 0 w 1242"/>
                  <a:gd name="T1" fmla="*/ 483 h 963"/>
                  <a:gd name="T2" fmla="*/ 140 w 1242"/>
                  <a:gd name="T3" fmla="*/ 622 h 963"/>
                  <a:gd name="T4" fmla="*/ 265 w 1242"/>
                  <a:gd name="T5" fmla="*/ 606 h 963"/>
                  <a:gd name="T6" fmla="*/ 279 w 1242"/>
                  <a:gd name="T7" fmla="*/ 690 h 963"/>
                  <a:gd name="T8" fmla="*/ 279 w 1242"/>
                  <a:gd name="T9" fmla="*/ 963 h 963"/>
                  <a:gd name="T10" fmla="*/ 511 w 1242"/>
                  <a:gd name="T11" fmla="*/ 963 h 963"/>
                  <a:gd name="T12" fmla="*/ 553 w 1242"/>
                  <a:gd name="T13" fmla="*/ 953 h 963"/>
                  <a:gd name="T14" fmla="*/ 547 w 1242"/>
                  <a:gd name="T15" fmla="*/ 867 h 963"/>
                  <a:gd name="T16" fmla="*/ 759 w 1242"/>
                  <a:gd name="T17" fmla="*/ 675 h 963"/>
                  <a:gd name="T18" fmla="*/ 971 w 1242"/>
                  <a:gd name="T19" fmla="*/ 867 h 963"/>
                  <a:gd name="T20" fmla="*/ 965 w 1242"/>
                  <a:gd name="T21" fmla="*/ 953 h 963"/>
                  <a:gd name="T22" fmla="*/ 1006 w 1242"/>
                  <a:gd name="T23" fmla="*/ 963 h 963"/>
                  <a:gd name="T24" fmla="*/ 1239 w 1242"/>
                  <a:gd name="T25" fmla="*/ 963 h 963"/>
                  <a:gd name="T26" fmla="*/ 1239 w 1242"/>
                  <a:gd name="T27" fmla="*/ 117 h 963"/>
                  <a:gd name="T28" fmla="*/ 1214 w 1242"/>
                  <a:gd name="T29" fmla="*/ 28 h 963"/>
                  <a:gd name="T30" fmla="*/ 1118 w 1242"/>
                  <a:gd name="T31" fmla="*/ 3 h 963"/>
                  <a:gd name="T32" fmla="*/ 279 w 1242"/>
                  <a:gd name="T33" fmla="*/ 3 h 963"/>
                  <a:gd name="T34" fmla="*/ 279 w 1242"/>
                  <a:gd name="T35" fmla="*/ 276 h 963"/>
                  <a:gd name="T36" fmla="*/ 265 w 1242"/>
                  <a:gd name="T37" fmla="*/ 361 h 963"/>
                  <a:gd name="T38" fmla="*/ 140 w 1242"/>
                  <a:gd name="T39" fmla="*/ 344 h 963"/>
                  <a:gd name="T40" fmla="*/ 0 w 1242"/>
                  <a:gd name="T41" fmla="*/ 48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2" h="963">
                    <a:moveTo>
                      <a:pt x="0" y="483"/>
                    </a:moveTo>
                    <a:cubicBezTo>
                      <a:pt x="0" y="560"/>
                      <a:pt x="63" y="622"/>
                      <a:pt x="140" y="622"/>
                    </a:cubicBezTo>
                    <a:cubicBezTo>
                      <a:pt x="209" y="622"/>
                      <a:pt x="243" y="579"/>
                      <a:pt x="265" y="606"/>
                    </a:cubicBezTo>
                    <a:cubicBezTo>
                      <a:pt x="277" y="620"/>
                      <a:pt x="279" y="637"/>
                      <a:pt x="279" y="690"/>
                    </a:cubicBezTo>
                    <a:lnTo>
                      <a:pt x="279" y="963"/>
                    </a:lnTo>
                    <a:lnTo>
                      <a:pt x="511" y="963"/>
                    </a:lnTo>
                    <a:cubicBezTo>
                      <a:pt x="545" y="963"/>
                      <a:pt x="550" y="960"/>
                      <a:pt x="553" y="953"/>
                    </a:cubicBezTo>
                    <a:cubicBezTo>
                      <a:pt x="559" y="940"/>
                      <a:pt x="547" y="918"/>
                      <a:pt x="547" y="867"/>
                    </a:cubicBezTo>
                    <a:cubicBezTo>
                      <a:pt x="547" y="760"/>
                      <a:pt x="660" y="675"/>
                      <a:pt x="759" y="675"/>
                    </a:cubicBezTo>
                    <a:cubicBezTo>
                      <a:pt x="858" y="675"/>
                      <a:pt x="971" y="756"/>
                      <a:pt x="971" y="867"/>
                    </a:cubicBezTo>
                    <a:cubicBezTo>
                      <a:pt x="971" y="918"/>
                      <a:pt x="959" y="940"/>
                      <a:pt x="965" y="953"/>
                    </a:cubicBezTo>
                    <a:cubicBezTo>
                      <a:pt x="967" y="960"/>
                      <a:pt x="972" y="963"/>
                      <a:pt x="1006" y="963"/>
                    </a:cubicBezTo>
                    <a:lnTo>
                      <a:pt x="1239" y="963"/>
                    </a:lnTo>
                    <a:lnTo>
                      <a:pt x="1239" y="117"/>
                    </a:lnTo>
                    <a:cubicBezTo>
                      <a:pt x="1239" y="117"/>
                      <a:pt x="1242" y="57"/>
                      <a:pt x="1214" y="28"/>
                    </a:cubicBezTo>
                    <a:cubicBezTo>
                      <a:pt x="1185" y="0"/>
                      <a:pt x="1118" y="3"/>
                      <a:pt x="1118" y="3"/>
                    </a:cubicBezTo>
                    <a:lnTo>
                      <a:pt x="279" y="3"/>
                    </a:lnTo>
                    <a:lnTo>
                      <a:pt x="279" y="276"/>
                    </a:lnTo>
                    <a:cubicBezTo>
                      <a:pt x="279" y="329"/>
                      <a:pt x="277" y="347"/>
                      <a:pt x="265" y="361"/>
                    </a:cubicBezTo>
                    <a:cubicBezTo>
                      <a:pt x="243" y="388"/>
                      <a:pt x="209" y="344"/>
                      <a:pt x="140" y="344"/>
                    </a:cubicBezTo>
                    <a:cubicBezTo>
                      <a:pt x="63" y="344"/>
                      <a:pt x="0" y="406"/>
                      <a:pt x="0" y="48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Freeform 31"/>
              <p:cNvSpPr/>
              <p:nvPr/>
            </p:nvSpPr>
            <p:spPr bwMode="auto">
              <a:xfrm>
                <a:off x="4239" y="2878"/>
                <a:ext cx="219" cy="282"/>
              </a:xfrm>
              <a:custGeom>
                <a:avLst/>
                <a:gdLst>
                  <a:gd name="T0" fmla="*/ 5 w 965"/>
                  <a:gd name="T1" fmla="*/ 965 h 1244"/>
                  <a:gd name="T2" fmla="*/ 279 w 965"/>
                  <a:gd name="T3" fmla="*/ 965 h 1244"/>
                  <a:gd name="T4" fmla="*/ 363 w 965"/>
                  <a:gd name="T5" fmla="*/ 979 h 1244"/>
                  <a:gd name="T6" fmla="*/ 346 w 965"/>
                  <a:gd name="T7" fmla="*/ 1104 h 1244"/>
                  <a:gd name="T8" fmla="*/ 485 w 965"/>
                  <a:gd name="T9" fmla="*/ 1244 h 1244"/>
                  <a:gd name="T10" fmla="*/ 625 w 965"/>
                  <a:gd name="T11" fmla="*/ 1104 h 1244"/>
                  <a:gd name="T12" fmla="*/ 608 w 965"/>
                  <a:gd name="T13" fmla="*/ 979 h 1244"/>
                  <a:gd name="T14" fmla="*/ 692 w 965"/>
                  <a:gd name="T15" fmla="*/ 965 h 1244"/>
                  <a:gd name="T16" fmla="*/ 965 w 965"/>
                  <a:gd name="T17" fmla="*/ 965 h 1244"/>
                  <a:gd name="T18" fmla="*/ 965 w 965"/>
                  <a:gd name="T19" fmla="*/ 733 h 1244"/>
                  <a:gd name="T20" fmla="*/ 955 w 965"/>
                  <a:gd name="T21" fmla="*/ 691 h 1244"/>
                  <a:gd name="T22" fmla="*/ 869 w 965"/>
                  <a:gd name="T23" fmla="*/ 697 h 1244"/>
                  <a:gd name="T24" fmla="*/ 677 w 965"/>
                  <a:gd name="T25" fmla="*/ 485 h 1244"/>
                  <a:gd name="T26" fmla="*/ 869 w 965"/>
                  <a:gd name="T27" fmla="*/ 273 h 1244"/>
                  <a:gd name="T28" fmla="*/ 955 w 965"/>
                  <a:gd name="T29" fmla="*/ 280 h 1244"/>
                  <a:gd name="T30" fmla="*/ 965 w 965"/>
                  <a:gd name="T31" fmla="*/ 238 h 1244"/>
                  <a:gd name="T32" fmla="*/ 965 w 965"/>
                  <a:gd name="T33" fmla="*/ 5 h 1244"/>
                  <a:gd name="T34" fmla="*/ 141 w 965"/>
                  <a:gd name="T35" fmla="*/ 5 h 1244"/>
                  <a:gd name="T36" fmla="*/ 31 w 965"/>
                  <a:gd name="T37" fmla="*/ 30 h 1244"/>
                  <a:gd name="T38" fmla="*/ 5 w 965"/>
                  <a:gd name="T39" fmla="*/ 129 h 1244"/>
                  <a:gd name="T40" fmla="*/ 5 w 965"/>
                  <a:gd name="T41" fmla="*/ 96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1244">
                    <a:moveTo>
                      <a:pt x="5" y="965"/>
                    </a:moveTo>
                    <a:lnTo>
                      <a:pt x="279" y="965"/>
                    </a:lnTo>
                    <a:cubicBezTo>
                      <a:pt x="331" y="965"/>
                      <a:pt x="349" y="967"/>
                      <a:pt x="363" y="979"/>
                    </a:cubicBezTo>
                    <a:cubicBezTo>
                      <a:pt x="390" y="1001"/>
                      <a:pt x="346" y="1035"/>
                      <a:pt x="346" y="1104"/>
                    </a:cubicBezTo>
                    <a:cubicBezTo>
                      <a:pt x="346" y="1181"/>
                      <a:pt x="409" y="1244"/>
                      <a:pt x="485" y="1244"/>
                    </a:cubicBezTo>
                    <a:cubicBezTo>
                      <a:pt x="562" y="1244"/>
                      <a:pt x="625" y="1181"/>
                      <a:pt x="625" y="1104"/>
                    </a:cubicBezTo>
                    <a:cubicBezTo>
                      <a:pt x="625" y="1035"/>
                      <a:pt x="581" y="1002"/>
                      <a:pt x="608" y="979"/>
                    </a:cubicBezTo>
                    <a:cubicBezTo>
                      <a:pt x="622" y="967"/>
                      <a:pt x="639" y="965"/>
                      <a:pt x="692" y="965"/>
                    </a:cubicBezTo>
                    <a:lnTo>
                      <a:pt x="965" y="965"/>
                    </a:lnTo>
                    <a:lnTo>
                      <a:pt x="965" y="733"/>
                    </a:lnTo>
                    <a:cubicBezTo>
                      <a:pt x="965" y="699"/>
                      <a:pt x="962" y="694"/>
                      <a:pt x="955" y="691"/>
                    </a:cubicBezTo>
                    <a:cubicBezTo>
                      <a:pt x="942" y="685"/>
                      <a:pt x="920" y="697"/>
                      <a:pt x="869" y="697"/>
                    </a:cubicBezTo>
                    <a:cubicBezTo>
                      <a:pt x="762" y="697"/>
                      <a:pt x="677" y="584"/>
                      <a:pt x="677" y="485"/>
                    </a:cubicBezTo>
                    <a:cubicBezTo>
                      <a:pt x="677" y="386"/>
                      <a:pt x="758" y="273"/>
                      <a:pt x="869" y="273"/>
                    </a:cubicBezTo>
                    <a:cubicBezTo>
                      <a:pt x="920" y="273"/>
                      <a:pt x="942" y="285"/>
                      <a:pt x="955" y="280"/>
                    </a:cubicBezTo>
                    <a:cubicBezTo>
                      <a:pt x="962" y="277"/>
                      <a:pt x="965" y="272"/>
                      <a:pt x="965" y="238"/>
                    </a:cubicBezTo>
                    <a:lnTo>
                      <a:pt x="965" y="5"/>
                    </a:lnTo>
                    <a:lnTo>
                      <a:pt x="141" y="5"/>
                    </a:lnTo>
                    <a:cubicBezTo>
                      <a:pt x="141" y="5"/>
                      <a:pt x="61" y="0"/>
                      <a:pt x="31" y="30"/>
                    </a:cubicBezTo>
                    <a:cubicBezTo>
                      <a:pt x="0" y="61"/>
                      <a:pt x="5" y="129"/>
                      <a:pt x="5" y="129"/>
                    </a:cubicBezTo>
                    <a:lnTo>
                      <a:pt x="5" y="96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Freeform 32"/>
              <p:cNvSpPr/>
              <p:nvPr/>
            </p:nvSpPr>
            <p:spPr bwMode="auto">
              <a:xfrm>
                <a:off x="4240" y="3113"/>
                <a:ext cx="281" cy="218"/>
              </a:xfrm>
              <a:custGeom>
                <a:avLst/>
                <a:gdLst>
                  <a:gd name="T0" fmla="*/ 1240 w 1240"/>
                  <a:gd name="T1" fmla="*/ 480 h 960"/>
                  <a:gd name="T2" fmla="*/ 1101 w 1240"/>
                  <a:gd name="T3" fmla="*/ 341 h 960"/>
                  <a:gd name="T4" fmla="*/ 975 w 1240"/>
                  <a:gd name="T5" fmla="*/ 357 h 960"/>
                  <a:gd name="T6" fmla="*/ 961 w 1240"/>
                  <a:gd name="T7" fmla="*/ 273 h 960"/>
                  <a:gd name="T8" fmla="*/ 961 w 1240"/>
                  <a:gd name="T9" fmla="*/ 0 h 960"/>
                  <a:gd name="T10" fmla="*/ 729 w 1240"/>
                  <a:gd name="T11" fmla="*/ 0 h 960"/>
                  <a:gd name="T12" fmla="*/ 687 w 1240"/>
                  <a:gd name="T13" fmla="*/ 10 h 960"/>
                  <a:gd name="T14" fmla="*/ 693 w 1240"/>
                  <a:gd name="T15" fmla="*/ 96 h 960"/>
                  <a:gd name="T16" fmla="*/ 481 w 1240"/>
                  <a:gd name="T17" fmla="*/ 288 h 960"/>
                  <a:gd name="T18" fmla="*/ 270 w 1240"/>
                  <a:gd name="T19" fmla="*/ 96 h 960"/>
                  <a:gd name="T20" fmla="*/ 276 w 1240"/>
                  <a:gd name="T21" fmla="*/ 10 h 960"/>
                  <a:gd name="T22" fmla="*/ 234 w 1240"/>
                  <a:gd name="T23" fmla="*/ 0 h 960"/>
                  <a:gd name="T24" fmla="*/ 1 w 1240"/>
                  <a:gd name="T25" fmla="*/ 0 h 960"/>
                  <a:gd name="T26" fmla="*/ 1 w 1240"/>
                  <a:gd name="T27" fmla="*/ 828 h 960"/>
                  <a:gd name="T28" fmla="*/ 30 w 1240"/>
                  <a:gd name="T29" fmla="*/ 928 h 960"/>
                  <a:gd name="T30" fmla="*/ 129 w 1240"/>
                  <a:gd name="T31" fmla="*/ 960 h 960"/>
                  <a:gd name="T32" fmla="*/ 961 w 1240"/>
                  <a:gd name="T33" fmla="*/ 960 h 960"/>
                  <a:gd name="T34" fmla="*/ 961 w 1240"/>
                  <a:gd name="T35" fmla="*/ 687 h 960"/>
                  <a:gd name="T36" fmla="*/ 975 w 1240"/>
                  <a:gd name="T37" fmla="*/ 602 h 960"/>
                  <a:gd name="T38" fmla="*/ 1101 w 1240"/>
                  <a:gd name="T39" fmla="*/ 619 h 960"/>
                  <a:gd name="T40" fmla="*/ 1240 w 1240"/>
                  <a:gd name="T41" fmla="*/ 48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0" h="960">
                    <a:moveTo>
                      <a:pt x="1240" y="480"/>
                    </a:moveTo>
                    <a:cubicBezTo>
                      <a:pt x="1240" y="403"/>
                      <a:pt x="1178" y="341"/>
                      <a:pt x="1101" y="341"/>
                    </a:cubicBezTo>
                    <a:cubicBezTo>
                      <a:pt x="1031" y="341"/>
                      <a:pt x="998" y="385"/>
                      <a:pt x="975" y="357"/>
                    </a:cubicBezTo>
                    <a:cubicBezTo>
                      <a:pt x="963" y="343"/>
                      <a:pt x="961" y="326"/>
                      <a:pt x="961" y="273"/>
                    </a:cubicBezTo>
                    <a:lnTo>
                      <a:pt x="961" y="0"/>
                    </a:lnTo>
                    <a:lnTo>
                      <a:pt x="729" y="0"/>
                    </a:lnTo>
                    <a:cubicBezTo>
                      <a:pt x="695" y="0"/>
                      <a:pt x="690" y="3"/>
                      <a:pt x="687" y="10"/>
                    </a:cubicBezTo>
                    <a:cubicBezTo>
                      <a:pt x="681" y="23"/>
                      <a:pt x="693" y="45"/>
                      <a:pt x="693" y="96"/>
                    </a:cubicBezTo>
                    <a:cubicBezTo>
                      <a:pt x="693" y="203"/>
                      <a:pt x="580" y="288"/>
                      <a:pt x="481" y="288"/>
                    </a:cubicBezTo>
                    <a:cubicBezTo>
                      <a:pt x="382" y="288"/>
                      <a:pt x="270" y="207"/>
                      <a:pt x="270" y="96"/>
                    </a:cubicBezTo>
                    <a:cubicBezTo>
                      <a:pt x="270" y="45"/>
                      <a:pt x="282" y="23"/>
                      <a:pt x="276" y="10"/>
                    </a:cubicBezTo>
                    <a:cubicBezTo>
                      <a:pt x="273" y="3"/>
                      <a:pt x="268" y="0"/>
                      <a:pt x="234" y="0"/>
                    </a:cubicBezTo>
                    <a:lnTo>
                      <a:pt x="1" y="0"/>
                    </a:lnTo>
                    <a:lnTo>
                      <a:pt x="1" y="828"/>
                    </a:lnTo>
                    <a:cubicBezTo>
                      <a:pt x="1" y="828"/>
                      <a:pt x="0" y="898"/>
                      <a:pt x="30" y="928"/>
                    </a:cubicBezTo>
                    <a:cubicBezTo>
                      <a:pt x="60" y="958"/>
                      <a:pt x="129" y="960"/>
                      <a:pt x="129" y="960"/>
                    </a:cubicBezTo>
                    <a:lnTo>
                      <a:pt x="961" y="960"/>
                    </a:lnTo>
                    <a:lnTo>
                      <a:pt x="961" y="687"/>
                    </a:lnTo>
                    <a:cubicBezTo>
                      <a:pt x="961" y="634"/>
                      <a:pt x="963" y="616"/>
                      <a:pt x="975" y="602"/>
                    </a:cubicBezTo>
                    <a:cubicBezTo>
                      <a:pt x="998" y="575"/>
                      <a:pt x="1031" y="619"/>
                      <a:pt x="1101" y="619"/>
                    </a:cubicBezTo>
                    <a:cubicBezTo>
                      <a:pt x="1178" y="619"/>
                      <a:pt x="1240" y="557"/>
                      <a:pt x="1240" y="4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Freeform 33"/>
              <p:cNvSpPr/>
              <p:nvPr/>
            </p:nvSpPr>
            <p:spPr bwMode="auto">
              <a:xfrm>
                <a:off x="4537" y="3143"/>
                <a:ext cx="308" cy="299"/>
              </a:xfrm>
              <a:custGeom>
                <a:avLst/>
                <a:gdLst>
                  <a:gd name="T0" fmla="*/ 770 w 1358"/>
                  <a:gd name="T1" fmla="*/ 1267 h 1322"/>
                  <a:gd name="T2" fmla="*/ 1358 w 1358"/>
                  <a:gd name="T3" fmla="*/ 679 h 1322"/>
                  <a:gd name="T4" fmla="*/ 1164 w 1358"/>
                  <a:gd name="T5" fmla="*/ 486 h 1322"/>
                  <a:gd name="T6" fmla="*/ 1114 w 1358"/>
                  <a:gd name="T7" fmla="*/ 416 h 1322"/>
                  <a:gd name="T8" fmla="*/ 1215 w 1358"/>
                  <a:gd name="T9" fmla="*/ 339 h 1322"/>
                  <a:gd name="T10" fmla="*/ 1215 w 1358"/>
                  <a:gd name="T11" fmla="*/ 142 h 1322"/>
                  <a:gd name="T12" fmla="*/ 1018 w 1358"/>
                  <a:gd name="T13" fmla="*/ 142 h 1322"/>
                  <a:gd name="T14" fmla="*/ 941 w 1358"/>
                  <a:gd name="T15" fmla="*/ 243 h 1322"/>
                  <a:gd name="T16" fmla="*/ 872 w 1358"/>
                  <a:gd name="T17" fmla="*/ 193 h 1322"/>
                  <a:gd name="T18" fmla="*/ 679 w 1358"/>
                  <a:gd name="T19" fmla="*/ 0 h 1322"/>
                  <a:gd name="T20" fmla="*/ 514 w 1358"/>
                  <a:gd name="T21" fmla="*/ 164 h 1322"/>
                  <a:gd name="T22" fmla="*/ 492 w 1358"/>
                  <a:gd name="T23" fmla="*/ 201 h 1322"/>
                  <a:gd name="T24" fmla="*/ 557 w 1358"/>
                  <a:gd name="T25" fmla="*/ 258 h 1322"/>
                  <a:gd name="T26" fmla="*/ 543 w 1358"/>
                  <a:gd name="T27" fmla="*/ 543 h 1322"/>
                  <a:gd name="T28" fmla="*/ 258 w 1358"/>
                  <a:gd name="T29" fmla="*/ 557 h 1322"/>
                  <a:gd name="T30" fmla="*/ 201 w 1358"/>
                  <a:gd name="T31" fmla="*/ 492 h 1322"/>
                  <a:gd name="T32" fmla="*/ 164 w 1358"/>
                  <a:gd name="T33" fmla="*/ 514 h 1322"/>
                  <a:gd name="T34" fmla="*/ 0 w 1358"/>
                  <a:gd name="T35" fmla="*/ 679 h 1322"/>
                  <a:gd name="T36" fmla="*/ 590 w 1358"/>
                  <a:gd name="T37" fmla="*/ 1269 h 1322"/>
                  <a:gd name="T38" fmla="*/ 679 w 1358"/>
                  <a:gd name="T39" fmla="*/ 1322 h 1322"/>
                  <a:gd name="T40" fmla="*/ 770 w 1358"/>
                  <a:gd name="T41" fmla="*/ 1267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8" h="1322">
                    <a:moveTo>
                      <a:pt x="770" y="1267"/>
                    </a:moveTo>
                    <a:lnTo>
                      <a:pt x="1358" y="679"/>
                    </a:lnTo>
                    <a:lnTo>
                      <a:pt x="1164" y="486"/>
                    </a:lnTo>
                    <a:cubicBezTo>
                      <a:pt x="1127" y="448"/>
                      <a:pt x="1116" y="435"/>
                      <a:pt x="1114" y="416"/>
                    </a:cubicBezTo>
                    <a:cubicBezTo>
                      <a:pt x="1111" y="381"/>
                      <a:pt x="1166" y="389"/>
                      <a:pt x="1215" y="339"/>
                    </a:cubicBezTo>
                    <a:cubicBezTo>
                      <a:pt x="1270" y="285"/>
                      <a:pt x="1270" y="197"/>
                      <a:pt x="1215" y="142"/>
                    </a:cubicBezTo>
                    <a:cubicBezTo>
                      <a:pt x="1161" y="88"/>
                      <a:pt x="1073" y="88"/>
                      <a:pt x="1018" y="142"/>
                    </a:cubicBezTo>
                    <a:cubicBezTo>
                      <a:pt x="969" y="192"/>
                      <a:pt x="976" y="246"/>
                      <a:pt x="941" y="243"/>
                    </a:cubicBezTo>
                    <a:cubicBezTo>
                      <a:pt x="923" y="242"/>
                      <a:pt x="909" y="230"/>
                      <a:pt x="872" y="193"/>
                    </a:cubicBezTo>
                    <a:lnTo>
                      <a:pt x="679" y="0"/>
                    </a:lnTo>
                    <a:lnTo>
                      <a:pt x="514" y="164"/>
                    </a:lnTo>
                    <a:cubicBezTo>
                      <a:pt x="490" y="189"/>
                      <a:pt x="489" y="194"/>
                      <a:pt x="492" y="201"/>
                    </a:cubicBezTo>
                    <a:cubicBezTo>
                      <a:pt x="497" y="214"/>
                      <a:pt x="521" y="222"/>
                      <a:pt x="557" y="258"/>
                    </a:cubicBezTo>
                    <a:cubicBezTo>
                      <a:pt x="633" y="333"/>
                      <a:pt x="613" y="473"/>
                      <a:pt x="543" y="543"/>
                    </a:cubicBezTo>
                    <a:cubicBezTo>
                      <a:pt x="473" y="613"/>
                      <a:pt x="336" y="636"/>
                      <a:pt x="258" y="557"/>
                    </a:cubicBezTo>
                    <a:cubicBezTo>
                      <a:pt x="222" y="521"/>
                      <a:pt x="215" y="497"/>
                      <a:pt x="201" y="492"/>
                    </a:cubicBezTo>
                    <a:cubicBezTo>
                      <a:pt x="194" y="489"/>
                      <a:pt x="189" y="490"/>
                      <a:pt x="164" y="514"/>
                    </a:cubicBezTo>
                    <a:lnTo>
                      <a:pt x="0" y="679"/>
                    </a:lnTo>
                    <a:lnTo>
                      <a:pt x="590" y="1269"/>
                    </a:lnTo>
                    <a:cubicBezTo>
                      <a:pt x="590" y="1269"/>
                      <a:pt x="636" y="1322"/>
                      <a:pt x="679" y="1322"/>
                    </a:cubicBezTo>
                    <a:cubicBezTo>
                      <a:pt x="721" y="1322"/>
                      <a:pt x="770" y="1267"/>
                      <a:pt x="770" y="12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Group 29"/>
            <p:cNvGrpSpPr>
              <a:grpSpLocks noChangeAspect="1"/>
            </p:cNvGrpSpPr>
            <p:nvPr/>
          </p:nvGrpSpPr>
          <p:grpSpPr bwMode="auto">
            <a:xfrm>
              <a:off x="5120431" y="4111040"/>
              <a:ext cx="700218" cy="651687"/>
              <a:chOff x="4239" y="2878"/>
              <a:chExt cx="606" cy="564"/>
            </a:xfrm>
            <a:solidFill>
              <a:schemeClr val="bg1"/>
            </a:solidFill>
          </p:grpSpPr>
          <p:sp>
            <p:nvSpPr>
              <p:cNvPr id="66" name="Freeform 30"/>
              <p:cNvSpPr/>
              <p:nvPr/>
            </p:nvSpPr>
            <p:spPr bwMode="auto">
              <a:xfrm>
                <a:off x="4410" y="2878"/>
                <a:ext cx="282" cy="219"/>
              </a:xfrm>
              <a:custGeom>
                <a:avLst/>
                <a:gdLst>
                  <a:gd name="T0" fmla="*/ 0 w 1242"/>
                  <a:gd name="T1" fmla="*/ 483 h 963"/>
                  <a:gd name="T2" fmla="*/ 140 w 1242"/>
                  <a:gd name="T3" fmla="*/ 622 h 963"/>
                  <a:gd name="T4" fmla="*/ 265 w 1242"/>
                  <a:gd name="T5" fmla="*/ 606 h 963"/>
                  <a:gd name="T6" fmla="*/ 279 w 1242"/>
                  <a:gd name="T7" fmla="*/ 690 h 963"/>
                  <a:gd name="T8" fmla="*/ 279 w 1242"/>
                  <a:gd name="T9" fmla="*/ 963 h 963"/>
                  <a:gd name="T10" fmla="*/ 511 w 1242"/>
                  <a:gd name="T11" fmla="*/ 963 h 963"/>
                  <a:gd name="T12" fmla="*/ 553 w 1242"/>
                  <a:gd name="T13" fmla="*/ 953 h 963"/>
                  <a:gd name="T14" fmla="*/ 547 w 1242"/>
                  <a:gd name="T15" fmla="*/ 867 h 963"/>
                  <a:gd name="T16" fmla="*/ 759 w 1242"/>
                  <a:gd name="T17" fmla="*/ 675 h 963"/>
                  <a:gd name="T18" fmla="*/ 971 w 1242"/>
                  <a:gd name="T19" fmla="*/ 867 h 963"/>
                  <a:gd name="T20" fmla="*/ 965 w 1242"/>
                  <a:gd name="T21" fmla="*/ 953 h 963"/>
                  <a:gd name="T22" fmla="*/ 1006 w 1242"/>
                  <a:gd name="T23" fmla="*/ 963 h 963"/>
                  <a:gd name="T24" fmla="*/ 1239 w 1242"/>
                  <a:gd name="T25" fmla="*/ 963 h 963"/>
                  <a:gd name="T26" fmla="*/ 1239 w 1242"/>
                  <a:gd name="T27" fmla="*/ 117 h 963"/>
                  <a:gd name="T28" fmla="*/ 1214 w 1242"/>
                  <a:gd name="T29" fmla="*/ 28 h 963"/>
                  <a:gd name="T30" fmla="*/ 1118 w 1242"/>
                  <a:gd name="T31" fmla="*/ 3 h 963"/>
                  <a:gd name="T32" fmla="*/ 279 w 1242"/>
                  <a:gd name="T33" fmla="*/ 3 h 963"/>
                  <a:gd name="T34" fmla="*/ 279 w 1242"/>
                  <a:gd name="T35" fmla="*/ 276 h 963"/>
                  <a:gd name="T36" fmla="*/ 265 w 1242"/>
                  <a:gd name="T37" fmla="*/ 361 h 963"/>
                  <a:gd name="T38" fmla="*/ 140 w 1242"/>
                  <a:gd name="T39" fmla="*/ 344 h 963"/>
                  <a:gd name="T40" fmla="*/ 0 w 1242"/>
                  <a:gd name="T41" fmla="*/ 48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2" h="963">
                    <a:moveTo>
                      <a:pt x="0" y="483"/>
                    </a:moveTo>
                    <a:cubicBezTo>
                      <a:pt x="0" y="560"/>
                      <a:pt x="63" y="622"/>
                      <a:pt x="140" y="622"/>
                    </a:cubicBezTo>
                    <a:cubicBezTo>
                      <a:pt x="209" y="622"/>
                      <a:pt x="243" y="579"/>
                      <a:pt x="265" y="606"/>
                    </a:cubicBezTo>
                    <a:cubicBezTo>
                      <a:pt x="277" y="620"/>
                      <a:pt x="279" y="637"/>
                      <a:pt x="279" y="690"/>
                    </a:cubicBezTo>
                    <a:lnTo>
                      <a:pt x="279" y="963"/>
                    </a:lnTo>
                    <a:lnTo>
                      <a:pt x="511" y="963"/>
                    </a:lnTo>
                    <a:cubicBezTo>
                      <a:pt x="545" y="963"/>
                      <a:pt x="550" y="960"/>
                      <a:pt x="553" y="953"/>
                    </a:cubicBezTo>
                    <a:cubicBezTo>
                      <a:pt x="559" y="940"/>
                      <a:pt x="547" y="918"/>
                      <a:pt x="547" y="867"/>
                    </a:cubicBezTo>
                    <a:cubicBezTo>
                      <a:pt x="547" y="760"/>
                      <a:pt x="660" y="675"/>
                      <a:pt x="759" y="675"/>
                    </a:cubicBezTo>
                    <a:cubicBezTo>
                      <a:pt x="858" y="675"/>
                      <a:pt x="971" y="756"/>
                      <a:pt x="971" y="867"/>
                    </a:cubicBezTo>
                    <a:cubicBezTo>
                      <a:pt x="971" y="918"/>
                      <a:pt x="959" y="940"/>
                      <a:pt x="965" y="953"/>
                    </a:cubicBezTo>
                    <a:cubicBezTo>
                      <a:pt x="967" y="960"/>
                      <a:pt x="972" y="963"/>
                      <a:pt x="1006" y="963"/>
                    </a:cubicBezTo>
                    <a:lnTo>
                      <a:pt x="1239" y="963"/>
                    </a:lnTo>
                    <a:lnTo>
                      <a:pt x="1239" y="117"/>
                    </a:lnTo>
                    <a:cubicBezTo>
                      <a:pt x="1239" y="117"/>
                      <a:pt x="1242" y="57"/>
                      <a:pt x="1214" y="28"/>
                    </a:cubicBezTo>
                    <a:cubicBezTo>
                      <a:pt x="1185" y="0"/>
                      <a:pt x="1118" y="3"/>
                      <a:pt x="1118" y="3"/>
                    </a:cubicBezTo>
                    <a:lnTo>
                      <a:pt x="279" y="3"/>
                    </a:lnTo>
                    <a:lnTo>
                      <a:pt x="279" y="276"/>
                    </a:lnTo>
                    <a:cubicBezTo>
                      <a:pt x="279" y="329"/>
                      <a:pt x="277" y="347"/>
                      <a:pt x="265" y="361"/>
                    </a:cubicBezTo>
                    <a:cubicBezTo>
                      <a:pt x="243" y="388"/>
                      <a:pt x="209" y="344"/>
                      <a:pt x="140" y="344"/>
                    </a:cubicBezTo>
                    <a:cubicBezTo>
                      <a:pt x="63" y="344"/>
                      <a:pt x="0" y="406"/>
                      <a:pt x="0" y="48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Freeform 31"/>
              <p:cNvSpPr/>
              <p:nvPr/>
            </p:nvSpPr>
            <p:spPr bwMode="auto">
              <a:xfrm>
                <a:off x="4239" y="2878"/>
                <a:ext cx="219" cy="282"/>
              </a:xfrm>
              <a:custGeom>
                <a:avLst/>
                <a:gdLst>
                  <a:gd name="T0" fmla="*/ 5 w 965"/>
                  <a:gd name="T1" fmla="*/ 965 h 1244"/>
                  <a:gd name="T2" fmla="*/ 279 w 965"/>
                  <a:gd name="T3" fmla="*/ 965 h 1244"/>
                  <a:gd name="T4" fmla="*/ 363 w 965"/>
                  <a:gd name="T5" fmla="*/ 979 h 1244"/>
                  <a:gd name="T6" fmla="*/ 346 w 965"/>
                  <a:gd name="T7" fmla="*/ 1104 h 1244"/>
                  <a:gd name="T8" fmla="*/ 485 w 965"/>
                  <a:gd name="T9" fmla="*/ 1244 h 1244"/>
                  <a:gd name="T10" fmla="*/ 625 w 965"/>
                  <a:gd name="T11" fmla="*/ 1104 h 1244"/>
                  <a:gd name="T12" fmla="*/ 608 w 965"/>
                  <a:gd name="T13" fmla="*/ 979 h 1244"/>
                  <a:gd name="T14" fmla="*/ 692 w 965"/>
                  <a:gd name="T15" fmla="*/ 965 h 1244"/>
                  <a:gd name="T16" fmla="*/ 965 w 965"/>
                  <a:gd name="T17" fmla="*/ 965 h 1244"/>
                  <a:gd name="T18" fmla="*/ 965 w 965"/>
                  <a:gd name="T19" fmla="*/ 733 h 1244"/>
                  <a:gd name="T20" fmla="*/ 955 w 965"/>
                  <a:gd name="T21" fmla="*/ 691 h 1244"/>
                  <a:gd name="T22" fmla="*/ 869 w 965"/>
                  <a:gd name="T23" fmla="*/ 697 h 1244"/>
                  <a:gd name="T24" fmla="*/ 677 w 965"/>
                  <a:gd name="T25" fmla="*/ 485 h 1244"/>
                  <a:gd name="T26" fmla="*/ 869 w 965"/>
                  <a:gd name="T27" fmla="*/ 273 h 1244"/>
                  <a:gd name="T28" fmla="*/ 955 w 965"/>
                  <a:gd name="T29" fmla="*/ 280 h 1244"/>
                  <a:gd name="T30" fmla="*/ 965 w 965"/>
                  <a:gd name="T31" fmla="*/ 238 h 1244"/>
                  <a:gd name="T32" fmla="*/ 965 w 965"/>
                  <a:gd name="T33" fmla="*/ 5 h 1244"/>
                  <a:gd name="T34" fmla="*/ 141 w 965"/>
                  <a:gd name="T35" fmla="*/ 5 h 1244"/>
                  <a:gd name="T36" fmla="*/ 31 w 965"/>
                  <a:gd name="T37" fmla="*/ 30 h 1244"/>
                  <a:gd name="T38" fmla="*/ 5 w 965"/>
                  <a:gd name="T39" fmla="*/ 129 h 1244"/>
                  <a:gd name="T40" fmla="*/ 5 w 965"/>
                  <a:gd name="T41" fmla="*/ 96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1244">
                    <a:moveTo>
                      <a:pt x="5" y="965"/>
                    </a:moveTo>
                    <a:lnTo>
                      <a:pt x="279" y="965"/>
                    </a:lnTo>
                    <a:cubicBezTo>
                      <a:pt x="331" y="965"/>
                      <a:pt x="349" y="967"/>
                      <a:pt x="363" y="979"/>
                    </a:cubicBezTo>
                    <a:cubicBezTo>
                      <a:pt x="390" y="1001"/>
                      <a:pt x="346" y="1035"/>
                      <a:pt x="346" y="1104"/>
                    </a:cubicBezTo>
                    <a:cubicBezTo>
                      <a:pt x="346" y="1181"/>
                      <a:pt x="409" y="1244"/>
                      <a:pt x="485" y="1244"/>
                    </a:cubicBezTo>
                    <a:cubicBezTo>
                      <a:pt x="562" y="1244"/>
                      <a:pt x="625" y="1181"/>
                      <a:pt x="625" y="1104"/>
                    </a:cubicBezTo>
                    <a:cubicBezTo>
                      <a:pt x="625" y="1035"/>
                      <a:pt x="581" y="1002"/>
                      <a:pt x="608" y="979"/>
                    </a:cubicBezTo>
                    <a:cubicBezTo>
                      <a:pt x="622" y="967"/>
                      <a:pt x="639" y="965"/>
                      <a:pt x="692" y="965"/>
                    </a:cubicBezTo>
                    <a:lnTo>
                      <a:pt x="965" y="965"/>
                    </a:lnTo>
                    <a:lnTo>
                      <a:pt x="965" y="733"/>
                    </a:lnTo>
                    <a:cubicBezTo>
                      <a:pt x="965" y="699"/>
                      <a:pt x="962" y="694"/>
                      <a:pt x="955" y="691"/>
                    </a:cubicBezTo>
                    <a:cubicBezTo>
                      <a:pt x="942" y="685"/>
                      <a:pt x="920" y="697"/>
                      <a:pt x="869" y="697"/>
                    </a:cubicBezTo>
                    <a:cubicBezTo>
                      <a:pt x="762" y="697"/>
                      <a:pt x="677" y="584"/>
                      <a:pt x="677" y="485"/>
                    </a:cubicBezTo>
                    <a:cubicBezTo>
                      <a:pt x="677" y="386"/>
                      <a:pt x="758" y="273"/>
                      <a:pt x="869" y="273"/>
                    </a:cubicBezTo>
                    <a:cubicBezTo>
                      <a:pt x="920" y="273"/>
                      <a:pt x="942" y="285"/>
                      <a:pt x="955" y="280"/>
                    </a:cubicBezTo>
                    <a:cubicBezTo>
                      <a:pt x="962" y="277"/>
                      <a:pt x="965" y="272"/>
                      <a:pt x="965" y="238"/>
                    </a:cubicBezTo>
                    <a:lnTo>
                      <a:pt x="965" y="5"/>
                    </a:lnTo>
                    <a:lnTo>
                      <a:pt x="141" y="5"/>
                    </a:lnTo>
                    <a:cubicBezTo>
                      <a:pt x="141" y="5"/>
                      <a:pt x="61" y="0"/>
                      <a:pt x="31" y="30"/>
                    </a:cubicBezTo>
                    <a:cubicBezTo>
                      <a:pt x="0" y="61"/>
                      <a:pt x="5" y="129"/>
                      <a:pt x="5" y="129"/>
                    </a:cubicBezTo>
                    <a:lnTo>
                      <a:pt x="5" y="96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Freeform 32"/>
              <p:cNvSpPr/>
              <p:nvPr/>
            </p:nvSpPr>
            <p:spPr bwMode="auto">
              <a:xfrm>
                <a:off x="4240" y="3113"/>
                <a:ext cx="281" cy="218"/>
              </a:xfrm>
              <a:custGeom>
                <a:avLst/>
                <a:gdLst>
                  <a:gd name="T0" fmla="*/ 1240 w 1240"/>
                  <a:gd name="T1" fmla="*/ 480 h 960"/>
                  <a:gd name="T2" fmla="*/ 1101 w 1240"/>
                  <a:gd name="T3" fmla="*/ 341 h 960"/>
                  <a:gd name="T4" fmla="*/ 975 w 1240"/>
                  <a:gd name="T5" fmla="*/ 357 h 960"/>
                  <a:gd name="T6" fmla="*/ 961 w 1240"/>
                  <a:gd name="T7" fmla="*/ 273 h 960"/>
                  <a:gd name="T8" fmla="*/ 961 w 1240"/>
                  <a:gd name="T9" fmla="*/ 0 h 960"/>
                  <a:gd name="T10" fmla="*/ 729 w 1240"/>
                  <a:gd name="T11" fmla="*/ 0 h 960"/>
                  <a:gd name="T12" fmla="*/ 687 w 1240"/>
                  <a:gd name="T13" fmla="*/ 10 h 960"/>
                  <a:gd name="T14" fmla="*/ 693 w 1240"/>
                  <a:gd name="T15" fmla="*/ 96 h 960"/>
                  <a:gd name="T16" fmla="*/ 481 w 1240"/>
                  <a:gd name="T17" fmla="*/ 288 h 960"/>
                  <a:gd name="T18" fmla="*/ 270 w 1240"/>
                  <a:gd name="T19" fmla="*/ 96 h 960"/>
                  <a:gd name="T20" fmla="*/ 276 w 1240"/>
                  <a:gd name="T21" fmla="*/ 10 h 960"/>
                  <a:gd name="T22" fmla="*/ 234 w 1240"/>
                  <a:gd name="T23" fmla="*/ 0 h 960"/>
                  <a:gd name="T24" fmla="*/ 1 w 1240"/>
                  <a:gd name="T25" fmla="*/ 0 h 960"/>
                  <a:gd name="T26" fmla="*/ 1 w 1240"/>
                  <a:gd name="T27" fmla="*/ 828 h 960"/>
                  <a:gd name="T28" fmla="*/ 30 w 1240"/>
                  <a:gd name="T29" fmla="*/ 928 h 960"/>
                  <a:gd name="T30" fmla="*/ 129 w 1240"/>
                  <a:gd name="T31" fmla="*/ 960 h 960"/>
                  <a:gd name="T32" fmla="*/ 961 w 1240"/>
                  <a:gd name="T33" fmla="*/ 960 h 960"/>
                  <a:gd name="T34" fmla="*/ 961 w 1240"/>
                  <a:gd name="T35" fmla="*/ 687 h 960"/>
                  <a:gd name="T36" fmla="*/ 975 w 1240"/>
                  <a:gd name="T37" fmla="*/ 602 h 960"/>
                  <a:gd name="T38" fmla="*/ 1101 w 1240"/>
                  <a:gd name="T39" fmla="*/ 619 h 960"/>
                  <a:gd name="T40" fmla="*/ 1240 w 1240"/>
                  <a:gd name="T41" fmla="*/ 48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0" h="960">
                    <a:moveTo>
                      <a:pt x="1240" y="480"/>
                    </a:moveTo>
                    <a:cubicBezTo>
                      <a:pt x="1240" y="403"/>
                      <a:pt x="1178" y="341"/>
                      <a:pt x="1101" y="341"/>
                    </a:cubicBezTo>
                    <a:cubicBezTo>
                      <a:pt x="1031" y="341"/>
                      <a:pt x="998" y="385"/>
                      <a:pt x="975" y="357"/>
                    </a:cubicBezTo>
                    <a:cubicBezTo>
                      <a:pt x="963" y="343"/>
                      <a:pt x="961" y="326"/>
                      <a:pt x="961" y="273"/>
                    </a:cubicBezTo>
                    <a:lnTo>
                      <a:pt x="961" y="0"/>
                    </a:lnTo>
                    <a:lnTo>
                      <a:pt x="729" y="0"/>
                    </a:lnTo>
                    <a:cubicBezTo>
                      <a:pt x="695" y="0"/>
                      <a:pt x="690" y="3"/>
                      <a:pt x="687" y="10"/>
                    </a:cubicBezTo>
                    <a:cubicBezTo>
                      <a:pt x="681" y="23"/>
                      <a:pt x="693" y="45"/>
                      <a:pt x="693" y="96"/>
                    </a:cubicBezTo>
                    <a:cubicBezTo>
                      <a:pt x="693" y="203"/>
                      <a:pt x="580" y="288"/>
                      <a:pt x="481" y="288"/>
                    </a:cubicBezTo>
                    <a:cubicBezTo>
                      <a:pt x="382" y="288"/>
                      <a:pt x="270" y="207"/>
                      <a:pt x="270" y="96"/>
                    </a:cubicBezTo>
                    <a:cubicBezTo>
                      <a:pt x="270" y="45"/>
                      <a:pt x="282" y="23"/>
                      <a:pt x="276" y="10"/>
                    </a:cubicBezTo>
                    <a:cubicBezTo>
                      <a:pt x="273" y="3"/>
                      <a:pt x="268" y="0"/>
                      <a:pt x="234" y="0"/>
                    </a:cubicBezTo>
                    <a:lnTo>
                      <a:pt x="1" y="0"/>
                    </a:lnTo>
                    <a:lnTo>
                      <a:pt x="1" y="828"/>
                    </a:lnTo>
                    <a:cubicBezTo>
                      <a:pt x="1" y="828"/>
                      <a:pt x="0" y="898"/>
                      <a:pt x="30" y="928"/>
                    </a:cubicBezTo>
                    <a:cubicBezTo>
                      <a:pt x="60" y="958"/>
                      <a:pt x="129" y="960"/>
                      <a:pt x="129" y="960"/>
                    </a:cubicBezTo>
                    <a:lnTo>
                      <a:pt x="961" y="960"/>
                    </a:lnTo>
                    <a:lnTo>
                      <a:pt x="961" y="687"/>
                    </a:lnTo>
                    <a:cubicBezTo>
                      <a:pt x="961" y="634"/>
                      <a:pt x="963" y="616"/>
                      <a:pt x="975" y="602"/>
                    </a:cubicBezTo>
                    <a:cubicBezTo>
                      <a:pt x="998" y="575"/>
                      <a:pt x="1031" y="619"/>
                      <a:pt x="1101" y="619"/>
                    </a:cubicBezTo>
                    <a:cubicBezTo>
                      <a:pt x="1178" y="619"/>
                      <a:pt x="1240" y="557"/>
                      <a:pt x="1240" y="4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4537" y="3143"/>
                <a:ext cx="308" cy="299"/>
              </a:xfrm>
              <a:custGeom>
                <a:avLst/>
                <a:gdLst>
                  <a:gd name="T0" fmla="*/ 770 w 1358"/>
                  <a:gd name="T1" fmla="*/ 1267 h 1322"/>
                  <a:gd name="T2" fmla="*/ 1358 w 1358"/>
                  <a:gd name="T3" fmla="*/ 679 h 1322"/>
                  <a:gd name="T4" fmla="*/ 1164 w 1358"/>
                  <a:gd name="T5" fmla="*/ 486 h 1322"/>
                  <a:gd name="T6" fmla="*/ 1114 w 1358"/>
                  <a:gd name="T7" fmla="*/ 416 h 1322"/>
                  <a:gd name="T8" fmla="*/ 1215 w 1358"/>
                  <a:gd name="T9" fmla="*/ 339 h 1322"/>
                  <a:gd name="T10" fmla="*/ 1215 w 1358"/>
                  <a:gd name="T11" fmla="*/ 142 h 1322"/>
                  <a:gd name="T12" fmla="*/ 1018 w 1358"/>
                  <a:gd name="T13" fmla="*/ 142 h 1322"/>
                  <a:gd name="T14" fmla="*/ 941 w 1358"/>
                  <a:gd name="T15" fmla="*/ 243 h 1322"/>
                  <a:gd name="T16" fmla="*/ 872 w 1358"/>
                  <a:gd name="T17" fmla="*/ 193 h 1322"/>
                  <a:gd name="T18" fmla="*/ 679 w 1358"/>
                  <a:gd name="T19" fmla="*/ 0 h 1322"/>
                  <a:gd name="T20" fmla="*/ 514 w 1358"/>
                  <a:gd name="T21" fmla="*/ 164 h 1322"/>
                  <a:gd name="T22" fmla="*/ 492 w 1358"/>
                  <a:gd name="T23" fmla="*/ 201 h 1322"/>
                  <a:gd name="T24" fmla="*/ 557 w 1358"/>
                  <a:gd name="T25" fmla="*/ 258 h 1322"/>
                  <a:gd name="T26" fmla="*/ 543 w 1358"/>
                  <a:gd name="T27" fmla="*/ 543 h 1322"/>
                  <a:gd name="T28" fmla="*/ 258 w 1358"/>
                  <a:gd name="T29" fmla="*/ 557 h 1322"/>
                  <a:gd name="T30" fmla="*/ 201 w 1358"/>
                  <a:gd name="T31" fmla="*/ 492 h 1322"/>
                  <a:gd name="T32" fmla="*/ 164 w 1358"/>
                  <a:gd name="T33" fmla="*/ 514 h 1322"/>
                  <a:gd name="T34" fmla="*/ 0 w 1358"/>
                  <a:gd name="T35" fmla="*/ 679 h 1322"/>
                  <a:gd name="T36" fmla="*/ 590 w 1358"/>
                  <a:gd name="T37" fmla="*/ 1269 h 1322"/>
                  <a:gd name="T38" fmla="*/ 679 w 1358"/>
                  <a:gd name="T39" fmla="*/ 1322 h 1322"/>
                  <a:gd name="T40" fmla="*/ 770 w 1358"/>
                  <a:gd name="T41" fmla="*/ 1267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8" h="1322">
                    <a:moveTo>
                      <a:pt x="770" y="1267"/>
                    </a:moveTo>
                    <a:lnTo>
                      <a:pt x="1358" y="679"/>
                    </a:lnTo>
                    <a:lnTo>
                      <a:pt x="1164" y="486"/>
                    </a:lnTo>
                    <a:cubicBezTo>
                      <a:pt x="1127" y="448"/>
                      <a:pt x="1116" y="435"/>
                      <a:pt x="1114" y="416"/>
                    </a:cubicBezTo>
                    <a:cubicBezTo>
                      <a:pt x="1111" y="381"/>
                      <a:pt x="1166" y="389"/>
                      <a:pt x="1215" y="339"/>
                    </a:cubicBezTo>
                    <a:cubicBezTo>
                      <a:pt x="1270" y="285"/>
                      <a:pt x="1270" y="197"/>
                      <a:pt x="1215" y="142"/>
                    </a:cubicBezTo>
                    <a:cubicBezTo>
                      <a:pt x="1161" y="88"/>
                      <a:pt x="1073" y="88"/>
                      <a:pt x="1018" y="142"/>
                    </a:cubicBezTo>
                    <a:cubicBezTo>
                      <a:pt x="969" y="192"/>
                      <a:pt x="976" y="246"/>
                      <a:pt x="941" y="243"/>
                    </a:cubicBezTo>
                    <a:cubicBezTo>
                      <a:pt x="923" y="242"/>
                      <a:pt x="909" y="230"/>
                      <a:pt x="872" y="193"/>
                    </a:cubicBezTo>
                    <a:lnTo>
                      <a:pt x="679" y="0"/>
                    </a:lnTo>
                    <a:lnTo>
                      <a:pt x="514" y="164"/>
                    </a:lnTo>
                    <a:cubicBezTo>
                      <a:pt x="490" y="189"/>
                      <a:pt x="489" y="194"/>
                      <a:pt x="492" y="201"/>
                    </a:cubicBezTo>
                    <a:cubicBezTo>
                      <a:pt x="497" y="214"/>
                      <a:pt x="521" y="222"/>
                      <a:pt x="557" y="258"/>
                    </a:cubicBezTo>
                    <a:cubicBezTo>
                      <a:pt x="633" y="333"/>
                      <a:pt x="613" y="473"/>
                      <a:pt x="543" y="543"/>
                    </a:cubicBezTo>
                    <a:cubicBezTo>
                      <a:pt x="473" y="613"/>
                      <a:pt x="336" y="636"/>
                      <a:pt x="258" y="557"/>
                    </a:cubicBezTo>
                    <a:cubicBezTo>
                      <a:pt x="222" y="521"/>
                      <a:pt x="215" y="497"/>
                      <a:pt x="201" y="492"/>
                    </a:cubicBezTo>
                    <a:cubicBezTo>
                      <a:pt x="194" y="489"/>
                      <a:pt x="189" y="490"/>
                      <a:pt x="164" y="514"/>
                    </a:cubicBezTo>
                    <a:lnTo>
                      <a:pt x="0" y="679"/>
                    </a:lnTo>
                    <a:lnTo>
                      <a:pt x="590" y="1269"/>
                    </a:lnTo>
                    <a:cubicBezTo>
                      <a:pt x="590" y="1269"/>
                      <a:pt x="636" y="1322"/>
                      <a:pt x="679" y="1322"/>
                    </a:cubicBezTo>
                    <a:cubicBezTo>
                      <a:pt x="721" y="1322"/>
                      <a:pt x="770" y="1267"/>
                      <a:pt x="770" y="12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Group 29"/>
            <p:cNvGrpSpPr>
              <a:grpSpLocks noChangeAspect="1"/>
            </p:cNvGrpSpPr>
            <p:nvPr/>
          </p:nvGrpSpPr>
          <p:grpSpPr bwMode="auto">
            <a:xfrm>
              <a:off x="6493739" y="2777313"/>
              <a:ext cx="700218" cy="651687"/>
              <a:chOff x="4239" y="2878"/>
              <a:chExt cx="606" cy="564"/>
            </a:xfrm>
            <a:solidFill>
              <a:schemeClr val="bg1"/>
            </a:solidFill>
          </p:grpSpPr>
          <p:sp>
            <p:nvSpPr>
              <p:cNvPr id="62" name="Freeform 30"/>
              <p:cNvSpPr/>
              <p:nvPr/>
            </p:nvSpPr>
            <p:spPr bwMode="auto">
              <a:xfrm>
                <a:off x="4410" y="2878"/>
                <a:ext cx="282" cy="219"/>
              </a:xfrm>
              <a:custGeom>
                <a:avLst/>
                <a:gdLst>
                  <a:gd name="T0" fmla="*/ 0 w 1242"/>
                  <a:gd name="T1" fmla="*/ 483 h 963"/>
                  <a:gd name="T2" fmla="*/ 140 w 1242"/>
                  <a:gd name="T3" fmla="*/ 622 h 963"/>
                  <a:gd name="T4" fmla="*/ 265 w 1242"/>
                  <a:gd name="T5" fmla="*/ 606 h 963"/>
                  <a:gd name="T6" fmla="*/ 279 w 1242"/>
                  <a:gd name="T7" fmla="*/ 690 h 963"/>
                  <a:gd name="T8" fmla="*/ 279 w 1242"/>
                  <a:gd name="T9" fmla="*/ 963 h 963"/>
                  <a:gd name="T10" fmla="*/ 511 w 1242"/>
                  <a:gd name="T11" fmla="*/ 963 h 963"/>
                  <a:gd name="T12" fmla="*/ 553 w 1242"/>
                  <a:gd name="T13" fmla="*/ 953 h 963"/>
                  <a:gd name="T14" fmla="*/ 547 w 1242"/>
                  <a:gd name="T15" fmla="*/ 867 h 963"/>
                  <a:gd name="T16" fmla="*/ 759 w 1242"/>
                  <a:gd name="T17" fmla="*/ 675 h 963"/>
                  <a:gd name="T18" fmla="*/ 971 w 1242"/>
                  <a:gd name="T19" fmla="*/ 867 h 963"/>
                  <a:gd name="T20" fmla="*/ 965 w 1242"/>
                  <a:gd name="T21" fmla="*/ 953 h 963"/>
                  <a:gd name="T22" fmla="*/ 1006 w 1242"/>
                  <a:gd name="T23" fmla="*/ 963 h 963"/>
                  <a:gd name="T24" fmla="*/ 1239 w 1242"/>
                  <a:gd name="T25" fmla="*/ 963 h 963"/>
                  <a:gd name="T26" fmla="*/ 1239 w 1242"/>
                  <a:gd name="T27" fmla="*/ 117 h 963"/>
                  <a:gd name="T28" fmla="*/ 1214 w 1242"/>
                  <a:gd name="T29" fmla="*/ 28 h 963"/>
                  <a:gd name="T30" fmla="*/ 1118 w 1242"/>
                  <a:gd name="T31" fmla="*/ 3 h 963"/>
                  <a:gd name="T32" fmla="*/ 279 w 1242"/>
                  <a:gd name="T33" fmla="*/ 3 h 963"/>
                  <a:gd name="T34" fmla="*/ 279 w 1242"/>
                  <a:gd name="T35" fmla="*/ 276 h 963"/>
                  <a:gd name="T36" fmla="*/ 265 w 1242"/>
                  <a:gd name="T37" fmla="*/ 361 h 963"/>
                  <a:gd name="T38" fmla="*/ 140 w 1242"/>
                  <a:gd name="T39" fmla="*/ 344 h 963"/>
                  <a:gd name="T40" fmla="*/ 0 w 1242"/>
                  <a:gd name="T41" fmla="*/ 48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2" h="963">
                    <a:moveTo>
                      <a:pt x="0" y="483"/>
                    </a:moveTo>
                    <a:cubicBezTo>
                      <a:pt x="0" y="560"/>
                      <a:pt x="63" y="622"/>
                      <a:pt x="140" y="622"/>
                    </a:cubicBezTo>
                    <a:cubicBezTo>
                      <a:pt x="209" y="622"/>
                      <a:pt x="243" y="579"/>
                      <a:pt x="265" y="606"/>
                    </a:cubicBezTo>
                    <a:cubicBezTo>
                      <a:pt x="277" y="620"/>
                      <a:pt x="279" y="637"/>
                      <a:pt x="279" y="690"/>
                    </a:cubicBezTo>
                    <a:lnTo>
                      <a:pt x="279" y="963"/>
                    </a:lnTo>
                    <a:lnTo>
                      <a:pt x="511" y="963"/>
                    </a:lnTo>
                    <a:cubicBezTo>
                      <a:pt x="545" y="963"/>
                      <a:pt x="550" y="960"/>
                      <a:pt x="553" y="953"/>
                    </a:cubicBezTo>
                    <a:cubicBezTo>
                      <a:pt x="559" y="940"/>
                      <a:pt x="547" y="918"/>
                      <a:pt x="547" y="867"/>
                    </a:cubicBezTo>
                    <a:cubicBezTo>
                      <a:pt x="547" y="760"/>
                      <a:pt x="660" y="675"/>
                      <a:pt x="759" y="675"/>
                    </a:cubicBezTo>
                    <a:cubicBezTo>
                      <a:pt x="858" y="675"/>
                      <a:pt x="971" y="756"/>
                      <a:pt x="971" y="867"/>
                    </a:cubicBezTo>
                    <a:cubicBezTo>
                      <a:pt x="971" y="918"/>
                      <a:pt x="959" y="940"/>
                      <a:pt x="965" y="953"/>
                    </a:cubicBezTo>
                    <a:cubicBezTo>
                      <a:pt x="967" y="960"/>
                      <a:pt x="972" y="963"/>
                      <a:pt x="1006" y="963"/>
                    </a:cubicBezTo>
                    <a:lnTo>
                      <a:pt x="1239" y="963"/>
                    </a:lnTo>
                    <a:lnTo>
                      <a:pt x="1239" y="117"/>
                    </a:lnTo>
                    <a:cubicBezTo>
                      <a:pt x="1239" y="117"/>
                      <a:pt x="1242" y="57"/>
                      <a:pt x="1214" y="28"/>
                    </a:cubicBezTo>
                    <a:cubicBezTo>
                      <a:pt x="1185" y="0"/>
                      <a:pt x="1118" y="3"/>
                      <a:pt x="1118" y="3"/>
                    </a:cubicBezTo>
                    <a:lnTo>
                      <a:pt x="279" y="3"/>
                    </a:lnTo>
                    <a:lnTo>
                      <a:pt x="279" y="276"/>
                    </a:lnTo>
                    <a:cubicBezTo>
                      <a:pt x="279" y="329"/>
                      <a:pt x="277" y="347"/>
                      <a:pt x="265" y="361"/>
                    </a:cubicBezTo>
                    <a:cubicBezTo>
                      <a:pt x="243" y="388"/>
                      <a:pt x="209" y="344"/>
                      <a:pt x="140" y="344"/>
                    </a:cubicBezTo>
                    <a:cubicBezTo>
                      <a:pt x="63" y="344"/>
                      <a:pt x="0" y="406"/>
                      <a:pt x="0" y="48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Freeform 31"/>
              <p:cNvSpPr/>
              <p:nvPr/>
            </p:nvSpPr>
            <p:spPr bwMode="auto">
              <a:xfrm>
                <a:off x="4239" y="2878"/>
                <a:ext cx="219" cy="282"/>
              </a:xfrm>
              <a:custGeom>
                <a:avLst/>
                <a:gdLst>
                  <a:gd name="T0" fmla="*/ 5 w 965"/>
                  <a:gd name="T1" fmla="*/ 965 h 1244"/>
                  <a:gd name="T2" fmla="*/ 279 w 965"/>
                  <a:gd name="T3" fmla="*/ 965 h 1244"/>
                  <a:gd name="T4" fmla="*/ 363 w 965"/>
                  <a:gd name="T5" fmla="*/ 979 h 1244"/>
                  <a:gd name="T6" fmla="*/ 346 w 965"/>
                  <a:gd name="T7" fmla="*/ 1104 h 1244"/>
                  <a:gd name="T8" fmla="*/ 485 w 965"/>
                  <a:gd name="T9" fmla="*/ 1244 h 1244"/>
                  <a:gd name="T10" fmla="*/ 625 w 965"/>
                  <a:gd name="T11" fmla="*/ 1104 h 1244"/>
                  <a:gd name="T12" fmla="*/ 608 w 965"/>
                  <a:gd name="T13" fmla="*/ 979 h 1244"/>
                  <a:gd name="T14" fmla="*/ 692 w 965"/>
                  <a:gd name="T15" fmla="*/ 965 h 1244"/>
                  <a:gd name="T16" fmla="*/ 965 w 965"/>
                  <a:gd name="T17" fmla="*/ 965 h 1244"/>
                  <a:gd name="T18" fmla="*/ 965 w 965"/>
                  <a:gd name="T19" fmla="*/ 733 h 1244"/>
                  <a:gd name="T20" fmla="*/ 955 w 965"/>
                  <a:gd name="T21" fmla="*/ 691 h 1244"/>
                  <a:gd name="T22" fmla="*/ 869 w 965"/>
                  <a:gd name="T23" fmla="*/ 697 h 1244"/>
                  <a:gd name="T24" fmla="*/ 677 w 965"/>
                  <a:gd name="T25" fmla="*/ 485 h 1244"/>
                  <a:gd name="T26" fmla="*/ 869 w 965"/>
                  <a:gd name="T27" fmla="*/ 273 h 1244"/>
                  <a:gd name="T28" fmla="*/ 955 w 965"/>
                  <a:gd name="T29" fmla="*/ 280 h 1244"/>
                  <a:gd name="T30" fmla="*/ 965 w 965"/>
                  <a:gd name="T31" fmla="*/ 238 h 1244"/>
                  <a:gd name="T32" fmla="*/ 965 w 965"/>
                  <a:gd name="T33" fmla="*/ 5 h 1244"/>
                  <a:gd name="T34" fmla="*/ 141 w 965"/>
                  <a:gd name="T35" fmla="*/ 5 h 1244"/>
                  <a:gd name="T36" fmla="*/ 31 w 965"/>
                  <a:gd name="T37" fmla="*/ 30 h 1244"/>
                  <a:gd name="T38" fmla="*/ 5 w 965"/>
                  <a:gd name="T39" fmla="*/ 129 h 1244"/>
                  <a:gd name="T40" fmla="*/ 5 w 965"/>
                  <a:gd name="T41" fmla="*/ 96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1244">
                    <a:moveTo>
                      <a:pt x="5" y="965"/>
                    </a:moveTo>
                    <a:lnTo>
                      <a:pt x="279" y="965"/>
                    </a:lnTo>
                    <a:cubicBezTo>
                      <a:pt x="331" y="965"/>
                      <a:pt x="349" y="967"/>
                      <a:pt x="363" y="979"/>
                    </a:cubicBezTo>
                    <a:cubicBezTo>
                      <a:pt x="390" y="1001"/>
                      <a:pt x="346" y="1035"/>
                      <a:pt x="346" y="1104"/>
                    </a:cubicBezTo>
                    <a:cubicBezTo>
                      <a:pt x="346" y="1181"/>
                      <a:pt x="409" y="1244"/>
                      <a:pt x="485" y="1244"/>
                    </a:cubicBezTo>
                    <a:cubicBezTo>
                      <a:pt x="562" y="1244"/>
                      <a:pt x="625" y="1181"/>
                      <a:pt x="625" y="1104"/>
                    </a:cubicBezTo>
                    <a:cubicBezTo>
                      <a:pt x="625" y="1035"/>
                      <a:pt x="581" y="1002"/>
                      <a:pt x="608" y="979"/>
                    </a:cubicBezTo>
                    <a:cubicBezTo>
                      <a:pt x="622" y="967"/>
                      <a:pt x="639" y="965"/>
                      <a:pt x="692" y="965"/>
                    </a:cubicBezTo>
                    <a:lnTo>
                      <a:pt x="965" y="965"/>
                    </a:lnTo>
                    <a:lnTo>
                      <a:pt x="965" y="733"/>
                    </a:lnTo>
                    <a:cubicBezTo>
                      <a:pt x="965" y="699"/>
                      <a:pt x="962" y="694"/>
                      <a:pt x="955" y="691"/>
                    </a:cubicBezTo>
                    <a:cubicBezTo>
                      <a:pt x="942" y="685"/>
                      <a:pt x="920" y="697"/>
                      <a:pt x="869" y="697"/>
                    </a:cubicBezTo>
                    <a:cubicBezTo>
                      <a:pt x="762" y="697"/>
                      <a:pt x="677" y="584"/>
                      <a:pt x="677" y="485"/>
                    </a:cubicBezTo>
                    <a:cubicBezTo>
                      <a:pt x="677" y="386"/>
                      <a:pt x="758" y="273"/>
                      <a:pt x="869" y="273"/>
                    </a:cubicBezTo>
                    <a:cubicBezTo>
                      <a:pt x="920" y="273"/>
                      <a:pt x="942" y="285"/>
                      <a:pt x="955" y="280"/>
                    </a:cubicBezTo>
                    <a:cubicBezTo>
                      <a:pt x="962" y="277"/>
                      <a:pt x="965" y="272"/>
                      <a:pt x="965" y="238"/>
                    </a:cubicBezTo>
                    <a:lnTo>
                      <a:pt x="965" y="5"/>
                    </a:lnTo>
                    <a:lnTo>
                      <a:pt x="141" y="5"/>
                    </a:lnTo>
                    <a:cubicBezTo>
                      <a:pt x="141" y="5"/>
                      <a:pt x="61" y="0"/>
                      <a:pt x="31" y="30"/>
                    </a:cubicBezTo>
                    <a:cubicBezTo>
                      <a:pt x="0" y="61"/>
                      <a:pt x="5" y="129"/>
                      <a:pt x="5" y="129"/>
                    </a:cubicBezTo>
                    <a:lnTo>
                      <a:pt x="5" y="96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Freeform 32"/>
              <p:cNvSpPr/>
              <p:nvPr/>
            </p:nvSpPr>
            <p:spPr bwMode="auto">
              <a:xfrm>
                <a:off x="4240" y="3113"/>
                <a:ext cx="281" cy="218"/>
              </a:xfrm>
              <a:custGeom>
                <a:avLst/>
                <a:gdLst>
                  <a:gd name="T0" fmla="*/ 1240 w 1240"/>
                  <a:gd name="T1" fmla="*/ 480 h 960"/>
                  <a:gd name="T2" fmla="*/ 1101 w 1240"/>
                  <a:gd name="T3" fmla="*/ 341 h 960"/>
                  <a:gd name="T4" fmla="*/ 975 w 1240"/>
                  <a:gd name="T5" fmla="*/ 357 h 960"/>
                  <a:gd name="T6" fmla="*/ 961 w 1240"/>
                  <a:gd name="T7" fmla="*/ 273 h 960"/>
                  <a:gd name="T8" fmla="*/ 961 w 1240"/>
                  <a:gd name="T9" fmla="*/ 0 h 960"/>
                  <a:gd name="T10" fmla="*/ 729 w 1240"/>
                  <a:gd name="T11" fmla="*/ 0 h 960"/>
                  <a:gd name="T12" fmla="*/ 687 w 1240"/>
                  <a:gd name="T13" fmla="*/ 10 h 960"/>
                  <a:gd name="T14" fmla="*/ 693 w 1240"/>
                  <a:gd name="T15" fmla="*/ 96 h 960"/>
                  <a:gd name="T16" fmla="*/ 481 w 1240"/>
                  <a:gd name="T17" fmla="*/ 288 h 960"/>
                  <a:gd name="T18" fmla="*/ 270 w 1240"/>
                  <a:gd name="T19" fmla="*/ 96 h 960"/>
                  <a:gd name="T20" fmla="*/ 276 w 1240"/>
                  <a:gd name="T21" fmla="*/ 10 h 960"/>
                  <a:gd name="T22" fmla="*/ 234 w 1240"/>
                  <a:gd name="T23" fmla="*/ 0 h 960"/>
                  <a:gd name="T24" fmla="*/ 1 w 1240"/>
                  <a:gd name="T25" fmla="*/ 0 h 960"/>
                  <a:gd name="T26" fmla="*/ 1 w 1240"/>
                  <a:gd name="T27" fmla="*/ 828 h 960"/>
                  <a:gd name="T28" fmla="*/ 30 w 1240"/>
                  <a:gd name="T29" fmla="*/ 928 h 960"/>
                  <a:gd name="T30" fmla="*/ 129 w 1240"/>
                  <a:gd name="T31" fmla="*/ 960 h 960"/>
                  <a:gd name="T32" fmla="*/ 961 w 1240"/>
                  <a:gd name="T33" fmla="*/ 960 h 960"/>
                  <a:gd name="T34" fmla="*/ 961 w 1240"/>
                  <a:gd name="T35" fmla="*/ 687 h 960"/>
                  <a:gd name="T36" fmla="*/ 975 w 1240"/>
                  <a:gd name="T37" fmla="*/ 602 h 960"/>
                  <a:gd name="T38" fmla="*/ 1101 w 1240"/>
                  <a:gd name="T39" fmla="*/ 619 h 960"/>
                  <a:gd name="T40" fmla="*/ 1240 w 1240"/>
                  <a:gd name="T41" fmla="*/ 48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0" h="960">
                    <a:moveTo>
                      <a:pt x="1240" y="480"/>
                    </a:moveTo>
                    <a:cubicBezTo>
                      <a:pt x="1240" y="403"/>
                      <a:pt x="1178" y="341"/>
                      <a:pt x="1101" y="341"/>
                    </a:cubicBezTo>
                    <a:cubicBezTo>
                      <a:pt x="1031" y="341"/>
                      <a:pt x="998" y="385"/>
                      <a:pt x="975" y="357"/>
                    </a:cubicBezTo>
                    <a:cubicBezTo>
                      <a:pt x="963" y="343"/>
                      <a:pt x="961" y="326"/>
                      <a:pt x="961" y="273"/>
                    </a:cubicBezTo>
                    <a:lnTo>
                      <a:pt x="961" y="0"/>
                    </a:lnTo>
                    <a:lnTo>
                      <a:pt x="729" y="0"/>
                    </a:lnTo>
                    <a:cubicBezTo>
                      <a:pt x="695" y="0"/>
                      <a:pt x="690" y="3"/>
                      <a:pt x="687" y="10"/>
                    </a:cubicBezTo>
                    <a:cubicBezTo>
                      <a:pt x="681" y="23"/>
                      <a:pt x="693" y="45"/>
                      <a:pt x="693" y="96"/>
                    </a:cubicBezTo>
                    <a:cubicBezTo>
                      <a:pt x="693" y="203"/>
                      <a:pt x="580" y="288"/>
                      <a:pt x="481" y="288"/>
                    </a:cubicBezTo>
                    <a:cubicBezTo>
                      <a:pt x="382" y="288"/>
                      <a:pt x="270" y="207"/>
                      <a:pt x="270" y="96"/>
                    </a:cubicBezTo>
                    <a:cubicBezTo>
                      <a:pt x="270" y="45"/>
                      <a:pt x="282" y="23"/>
                      <a:pt x="276" y="10"/>
                    </a:cubicBezTo>
                    <a:cubicBezTo>
                      <a:pt x="273" y="3"/>
                      <a:pt x="268" y="0"/>
                      <a:pt x="234" y="0"/>
                    </a:cubicBezTo>
                    <a:lnTo>
                      <a:pt x="1" y="0"/>
                    </a:lnTo>
                    <a:lnTo>
                      <a:pt x="1" y="828"/>
                    </a:lnTo>
                    <a:cubicBezTo>
                      <a:pt x="1" y="828"/>
                      <a:pt x="0" y="898"/>
                      <a:pt x="30" y="928"/>
                    </a:cubicBezTo>
                    <a:cubicBezTo>
                      <a:pt x="60" y="958"/>
                      <a:pt x="129" y="960"/>
                      <a:pt x="129" y="960"/>
                    </a:cubicBezTo>
                    <a:lnTo>
                      <a:pt x="961" y="960"/>
                    </a:lnTo>
                    <a:lnTo>
                      <a:pt x="961" y="687"/>
                    </a:lnTo>
                    <a:cubicBezTo>
                      <a:pt x="961" y="634"/>
                      <a:pt x="963" y="616"/>
                      <a:pt x="975" y="602"/>
                    </a:cubicBezTo>
                    <a:cubicBezTo>
                      <a:pt x="998" y="575"/>
                      <a:pt x="1031" y="619"/>
                      <a:pt x="1101" y="619"/>
                    </a:cubicBezTo>
                    <a:cubicBezTo>
                      <a:pt x="1178" y="619"/>
                      <a:pt x="1240" y="557"/>
                      <a:pt x="1240" y="4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Freeform 33"/>
              <p:cNvSpPr/>
              <p:nvPr/>
            </p:nvSpPr>
            <p:spPr bwMode="auto">
              <a:xfrm>
                <a:off x="4537" y="3143"/>
                <a:ext cx="308" cy="299"/>
              </a:xfrm>
              <a:custGeom>
                <a:avLst/>
                <a:gdLst>
                  <a:gd name="T0" fmla="*/ 770 w 1358"/>
                  <a:gd name="T1" fmla="*/ 1267 h 1322"/>
                  <a:gd name="T2" fmla="*/ 1358 w 1358"/>
                  <a:gd name="T3" fmla="*/ 679 h 1322"/>
                  <a:gd name="T4" fmla="*/ 1164 w 1358"/>
                  <a:gd name="T5" fmla="*/ 486 h 1322"/>
                  <a:gd name="T6" fmla="*/ 1114 w 1358"/>
                  <a:gd name="T7" fmla="*/ 416 h 1322"/>
                  <a:gd name="T8" fmla="*/ 1215 w 1358"/>
                  <a:gd name="T9" fmla="*/ 339 h 1322"/>
                  <a:gd name="T10" fmla="*/ 1215 w 1358"/>
                  <a:gd name="T11" fmla="*/ 142 h 1322"/>
                  <a:gd name="T12" fmla="*/ 1018 w 1358"/>
                  <a:gd name="T13" fmla="*/ 142 h 1322"/>
                  <a:gd name="T14" fmla="*/ 941 w 1358"/>
                  <a:gd name="T15" fmla="*/ 243 h 1322"/>
                  <a:gd name="T16" fmla="*/ 872 w 1358"/>
                  <a:gd name="T17" fmla="*/ 193 h 1322"/>
                  <a:gd name="T18" fmla="*/ 679 w 1358"/>
                  <a:gd name="T19" fmla="*/ 0 h 1322"/>
                  <a:gd name="T20" fmla="*/ 514 w 1358"/>
                  <a:gd name="T21" fmla="*/ 164 h 1322"/>
                  <a:gd name="T22" fmla="*/ 492 w 1358"/>
                  <a:gd name="T23" fmla="*/ 201 h 1322"/>
                  <a:gd name="T24" fmla="*/ 557 w 1358"/>
                  <a:gd name="T25" fmla="*/ 258 h 1322"/>
                  <a:gd name="T26" fmla="*/ 543 w 1358"/>
                  <a:gd name="T27" fmla="*/ 543 h 1322"/>
                  <a:gd name="T28" fmla="*/ 258 w 1358"/>
                  <a:gd name="T29" fmla="*/ 557 h 1322"/>
                  <a:gd name="T30" fmla="*/ 201 w 1358"/>
                  <a:gd name="T31" fmla="*/ 492 h 1322"/>
                  <a:gd name="T32" fmla="*/ 164 w 1358"/>
                  <a:gd name="T33" fmla="*/ 514 h 1322"/>
                  <a:gd name="T34" fmla="*/ 0 w 1358"/>
                  <a:gd name="T35" fmla="*/ 679 h 1322"/>
                  <a:gd name="T36" fmla="*/ 590 w 1358"/>
                  <a:gd name="T37" fmla="*/ 1269 h 1322"/>
                  <a:gd name="T38" fmla="*/ 679 w 1358"/>
                  <a:gd name="T39" fmla="*/ 1322 h 1322"/>
                  <a:gd name="T40" fmla="*/ 770 w 1358"/>
                  <a:gd name="T41" fmla="*/ 1267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8" h="1322">
                    <a:moveTo>
                      <a:pt x="770" y="1267"/>
                    </a:moveTo>
                    <a:lnTo>
                      <a:pt x="1358" y="679"/>
                    </a:lnTo>
                    <a:lnTo>
                      <a:pt x="1164" y="486"/>
                    </a:lnTo>
                    <a:cubicBezTo>
                      <a:pt x="1127" y="448"/>
                      <a:pt x="1116" y="435"/>
                      <a:pt x="1114" y="416"/>
                    </a:cubicBezTo>
                    <a:cubicBezTo>
                      <a:pt x="1111" y="381"/>
                      <a:pt x="1166" y="389"/>
                      <a:pt x="1215" y="339"/>
                    </a:cubicBezTo>
                    <a:cubicBezTo>
                      <a:pt x="1270" y="285"/>
                      <a:pt x="1270" y="197"/>
                      <a:pt x="1215" y="142"/>
                    </a:cubicBezTo>
                    <a:cubicBezTo>
                      <a:pt x="1161" y="88"/>
                      <a:pt x="1073" y="88"/>
                      <a:pt x="1018" y="142"/>
                    </a:cubicBezTo>
                    <a:cubicBezTo>
                      <a:pt x="969" y="192"/>
                      <a:pt x="976" y="246"/>
                      <a:pt x="941" y="243"/>
                    </a:cubicBezTo>
                    <a:cubicBezTo>
                      <a:pt x="923" y="242"/>
                      <a:pt x="909" y="230"/>
                      <a:pt x="872" y="193"/>
                    </a:cubicBezTo>
                    <a:lnTo>
                      <a:pt x="679" y="0"/>
                    </a:lnTo>
                    <a:lnTo>
                      <a:pt x="514" y="164"/>
                    </a:lnTo>
                    <a:cubicBezTo>
                      <a:pt x="490" y="189"/>
                      <a:pt x="489" y="194"/>
                      <a:pt x="492" y="201"/>
                    </a:cubicBezTo>
                    <a:cubicBezTo>
                      <a:pt x="497" y="214"/>
                      <a:pt x="521" y="222"/>
                      <a:pt x="557" y="258"/>
                    </a:cubicBezTo>
                    <a:cubicBezTo>
                      <a:pt x="633" y="333"/>
                      <a:pt x="613" y="473"/>
                      <a:pt x="543" y="543"/>
                    </a:cubicBezTo>
                    <a:cubicBezTo>
                      <a:pt x="473" y="613"/>
                      <a:pt x="336" y="636"/>
                      <a:pt x="258" y="557"/>
                    </a:cubicBezTo>
                    <a:cubicBezTo>
                      <a:pt x="222" y="521"/>
                      <a:pt x="215" y="497"/>
                      <a:pt x="201" y="492"/>
                    </a:cubicBezTo>
                    <a:cubicBezTo>
                      <a:pt x="194" y="489"/>
                      <a:pt x="189" y="490"/>
                      <a:pt x="164" y="514"/>
                    </a:cubicBezTo>
                    <a:lnTo>
                      <a:pt x="0" y="679"/>
                    </a:lnTo>
                    <a:lnTo>
                      <a:pt x="590" y="1269"/>
                    </a:lnTo>
                    <a:cubicBezTo>
                      <a:pt x="590" y="1269"/>
                      <a:pt x="636" y="1322"/>
                      <a:pt x="679" y="1322"/>
                    </a:cubicBezTo>
                    <a:cubicBezTo>
                      <a:pt x="721" y="1322"/>
                      <a:pt x="770" y="1267"/>
                      <a:pt x="770" y="12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Group 29"/>
            <p:cNvGrpSpPr>
              <a:grpSpLocks noChangeAspect="1"/>
            </p:cNvGrpSpPr>
            <p:nvPr/>
          </p:nvGrpSpPr>
          <p:grpSpPr bwMode="auto">
            <a:xfrm>
              <a:off x="6487962" y="4089031"/>
              <a:ext cx="700218" cy="651687"/>
              <a:chOff x="4239" y="2878"/>
              <a:chExt cx="606" cy="564"/>
            </a:xfrm>
            <a:solidFill>
              <a:schemeClr val="bg1"/>
            </a:solidFill>
          </p:grpSpPr>
          <p:sp>
            <p:nvSpPr>
              <p:cNvPr id="58" name="Freeform 30"/>
              <p:cNvSpPr/>
              <p:nvPr/>
            </p:nvSpPr>
            <p:spPr bwMode="auto">
              <a:xfrm>
                <a:off x="4410" y="2878"/>
                <a:ext cx="282" cy="219"/>
              </a:xfrm>
              <a:custGeom>
                <a:avLst/>
                <a:gdLst>
                  <a:gd name="T0" fmla="*/ 0 w 1242"/>
                  <a:gd name="T1" fmla="*/ 483 h 963"/>
                  <a:gd name="T2" fmla="*/ 140 w 1242"/>
                  <a:gd name="T3" fmla="*/ 622 h 963"/>
                  <a:gd name="T4" fmla="*/ 265 w 1242"/>
                  <a:gd name="T5" fmla="*/ 606 h 963"/>
                  <a:gd name="T6" fmla="*/ 279 w 1242"/>
                  <a:gd name="T7" fmla="*/ 690 h 963"/>
                  <a:gd name="T8" fmla="*/ 279 w 1242"/>
                  <a:gd name="T9" fmla="*/ 963 h 963"/>
                  <a:gd name="T10" fmla="*/ 511 w 1242"/>
                  <a:gd name="T11" fmla="*/ 963 h 963"/>
                  <a:gd name="T12" fmla="*/ 553 w 1242"/>
                  <a:gd name="T13" fmla="*/ 953 h 963"/>
                  <a:gd name="T14" fmla="*/ 547 w 1242"/>
                  <a:gd name="T15" fmla="*/ 867 h 963"/>
                  <a:gd name="T16" fmla="*/ 759 w 1242"/>
                  <a:gd name="T17" fmla="*/ 675 h 963"/>
                  <a:gd name="T18" fmla="*/ 971 w 1242"/>
                  <a:gd name="T19" fmla="*/ 867 h 963"/>
                  <a:gd name="T20" fmla="*/ 965 w 1242"/>
                  <a:gd name="T21" fmla="*/ 953 h 963"/>
                  <a:gd name="T22" fmla="*/ 1006 w 1242"/>
                  <a:gd name="T23" fmla="*/ 963 h 963"/>
                  <a:gd name="T24" fmla="*/ 1239 w 1242"/>
                  <a:gd name="T25" fmla="*/ 963 h 963"/>
                  <a:gd name="T26" fmla="*/ 1239 w 1242"/>
                  <a:gd name="T27" fmla="*/ 117 h 963"/>
                  <a:gd name="T28" fmla="*/ 1214 w 1242"/>
                  <a:gd name="T29" fmla="*/ 28 h 963"/>
                  <a:gd name="T30" fmla="*/ 1118 w 1242"/>
                  <a:gd name="T31" fmla="*/ 3 h 963"/>
                  <a:gd name="T32" fmla="*/ 279 w 1242"/>
                  <a:gd name="T33" fmla="*/ 3 h 963"/>
                  <a:gd name="T34" fmla="*/ 279 w 1242"/>
                  <a:gd name="T35" fmla="*/ 276 h 963"/>
                  <a:gd name="T36" fmla="*/ 265 w 1242"/>
                  <a:gd name="T37" fmla="*/ 361 h 963"/>
                  <a:gd name="T38" fmla="*/ 140 w 1242"/>
                  <a:gd name="T39" fmla="*/ 344 h 963"/>
                  <a:gd name="T40" fmla="*/ 0 w 1242"/>
                  <a:gd name="T41" fmla="*/ 483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2" h="963">
                    <a:moveTo>
                      <a:pt x="0" y="483"/>
                    </a:moveTo>
                    <a:cubicBezTo>
                      <a:pt x="0" y="560"/>
                      <a:pt x="63" y="622"/>
                      <a:pt x="140" y="622"/>
                    </a:cubicBezTo>
                    <a:cubicBezTo>
                      <a:pt x="209" y="622"/>
                      <a:pt x="243" y="579"/>
                      <a:pt x="265" y="606"/>
                    </a:cubicBezTo>
                    <a:cubicBezTo>
                      <a:pt x="277" y="620"/>
                      <a:pt x="279" y="637"/>
                      <a:pt x="279" y="690"/>
                    </a:cubicBezTo>
                    <a:lnTo>
                      <a:pt x="279" y="963"/>
                    </a:lnTo>
                    <a:lnTo>
                      <a:pt x="511" y="963"/>
                    </a:lnTo>
                    <a:cubicBezTo>
                      <a:pt x="545" y="963"/>
                      <a:pt x="550" y="960"/>
                      <a:pt x="553" y="953"/>
                    </a:cubicBezTo>
                    <a:cubicBezTo>
                      <a:pt x="559" y="940"/>
                      <a:pt x="547" y="918"/>
                      <a:pt x="547" y="867"/>
                    </a:cubicBezTo>
                    <a:cubicBezTo>
                      <a:pt x="547" y="760"/>
                      <a:pt x="660" y="675"/>
                      <a:pt x="759" y="675"/>
                    </a:cubicBezTo>
                    <a:cubicBezTo>
                      <a:pt x="858" y="675"/>
                      <a:pt x="971" y="756"/>
                      <a:pt x="971" y="867"/>
                    </a:cubicBezTo>
                    <a:cubicBezTo>
                      <a:pt x="971" y="918"/>
                      <a:pt x="959" y="940"/>
                      <a:pt x="965" y="953"/>
                    </a:cubicBezTo>
                    <a:cubicBezTo>
                      <a:pt x="967" y="960"/>
                      <a:pt x="972" y="963"/>
                      <a:pt x="1006" y="963"/>
                    </a:cubicBezTo>
                    <a:lnTo>
                      <a:pt x="1239" y="963"/>
                    </a:lnTo>
                    <a:lnTo>
                      <a:pt x="1239" y="117"/>
                    </a:lnTo>
                    <a:cubicBezTo>
                      <a:pt x="1239" y="117"/>
                      <a:pt x="1242" y="57"/>
                      <a:pt x="1214" y="28"/>
                    </a:cubicBezTo>
                    <a:cubicBezTo>
                      <a:pt x="1185" y="0"/>
                      <a:pt x="1118" y="3"/>
                      <a:pt x="1118" y="3"/>
                    </a:cubicBezTo>
                    <a:lnTo>
                      <a:pt x="279" y="3"/>
                    </a:lnTo>
                    <a:lnTo>
                      <a:pt x="279" y="276"/>
                    </a:lnTo>
                    <a:cubicBezTo>
                      <a:pt x="279" y="329"/>
                      <a:pt x="277" y="347"/>
                      <a:pt x="265" y="361"/>
                    </a:cubicBezTo>
                    <a:cubicBezTo>
                      <a:pt x="243" y="388"/>
                      <a:pt x="209" y="344"/>
                      <a:pt x="140" y="344"/>
                    </a:cubicBezTo>
                    <a:cubicBezTo>
                      <a:pt x="63" y="344"/>
                      <a:pt x="0" y="406"/>
                      <a:pt x="0" y="48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Freeform 31"/>
              <p:cNvSpPr/>
              <p:nvPr/>
            </p:nvSpPr>
            <p:spPr bwMode="auto">
              <a:xfrm>
                <a:off x="4239" y="2878"/>
                <a:ext cx="219" cy="282"/>
              </a:xfrm>
              <a:custGeom>
                <a:avLst/>
                <a:gdLst>
                  <a:gd name="T0" fmla="*/ 5 w 965"/>
                  <a:gd name="T1" fmla="*/ 965 h 1244"/>
                  <a:gd name="T2" fmla="*/ 279 w 965"/>
                  <a:gd name="T3" fmla="*/ 965 h 1244"/>
                  <a:gd name="T4" fmla="*/ 363 w 965"/>
                  <a:gd name="T5" fmla="*/ 979 h 1244"/>
                  <a:gd name="T6" fmla="*/ 346 w 965"/>
                  <a:gd name="T7" fmla="*/ 1104 h 1244"/>
                  <a:gd name="T8" fmla="*/ 485 w 965"/>
                  <a:gd name="T9" fmla="*/ 1244 h 1244"/>
                  <a:gd name="T10" fmla="*/ 625 w 965"/>
                  <a:gd name="T11" fmla="*/ 1104 h 1244"/>
                  <a:gd name="T12" fmla="*/ 608 w 965"/>
                  <a:gd name="T13" fmla="*/ 979 h 1244"/>
                  <a:gd name="T14" fmla="*/ 692 w 965"/>
                  <a:gd name="T15" fmla="*/ 965 h 1244"/>
                  <a:gd name="T16" fmla="*/ 965 w 965"/>
                  <a:gd name="T17" fmla="*/ 965 h 1244"/>
                  <a:gd name="T18" fmla="*/ 965 w 965"/>
                  <a:gd name="T19" fmla="*/ 733 h 1244"/>
                  <a:gd name="T20" fmla="*/ 955 w 965"/>
                  <a:gd name="T21" fmla="*/ 691 h 1244"/>
                  <a:gd name="T22" fmla="*/ 869 w 965"/>
                  <a:gd name="T23" fmla="*/ 697 h 1244"/>
                  <a:gd name="T24" fmla="*/ 677 w 965"/>
                  <a:gd name="T25" fmla="*/ 485 h 1244"/>
                  <a:gd name="T26" fmla="*/ 869 w 965"/>
                  <a:gd name="T27" fmla="*/ 273 h 1244"/>
                  <a:gd name="T28" fmla="*/ 955 w 965"/>
                  <a:gd name="T29" fmla="*/ 280 h 1244"/>
                  <a:gd name="T30" fmla="*/ 965 w 965"/>
                  <a:gd name="T31" fmla="*/ 238 h 1244"/>
                  <a:gd name="T32" fmla="*/ 965 w 965"/>
                  <a:gd name="T33" fmla="*/ 5 h 1244"/>
                  <a:gd name="T34" fmla="*/ 141 w 965"/>
                  <a:gd name="T35" fmla="*/ 5 h 1244"/>
                  <a:gd name="T36" fmla="*/ 31 w 965"/>
                  <a:gd name="T37" fmla="*/ 30 h 1244"/>
                  <a:gd name="T38" fmla="*/ 5 w 965"/>
                  <a:gd name="T39" fmla="*/ 129 h 1244"/>
                  <a:gd name="T40" fmla="*/ 5 w 965"/>
                  <a:gd name="T41" fmla="*/ 96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1244">
                    <a:moveTo>
                      <a:pt x="5" y="965"/>
                    </a:moveTo>
                    <a:lnTo>
                      <a:pt x="279" y="965"/>
                    </a:lnTo>
                    <a:cubicBezTo>
                      <a:pt x="331" y="965"/>
                      <a:pt x="349" y="967"/>
                      <a:pt x="363" y="979"/>
                    </a:cubicBezTo>
                    <a:cubicBezTo>
                      <a:pt x="390" y="1001"/>
                      <a:pt x="346" y="1035"/>
                      <a:pt x="346" y="1104"/>
                    </a:cubicBezTo>
                    <a:cubicBezTo>
                      <a:pt x="346" y="1181"/>
                      <a:pt x="409" y="1244"/>
                      <a:pt x="485" y="1244"/>
                    </a:cubicBezTo>
                    <a:cubicBezTo>
                      <a:pt x="562" y="1244"/>
                      <a:pt x="625" y="1181"/>
                      <a:pt x="625" y="1104"/>
                    </a:cubicBezTo>
                    <a:cubicBezTo>
                      <a:pt x="625" y="1035"/>
                      <a:pt x="581" y="1002"/>
                      <a:pt x="608" y="979"/>
                    </a:cubicBezTo>
                    <a:cubicBezTo>
                      <a:pt x="622" y="967"/>
                      <a:pt x="639" y="965"/>
                      <a:pt x="692" y="965"/>
                    </a:cubicBezTo>
                    <a:lnTo>
                      <a:pt x="965" y="965"/>
                    </a:lnTo>
                    <a:lnTo>
                      <a:pt x="965" y="733"/>
                    </a:lnTo>
                    <a:cubicBezTo>
                      <a:pt x="965" y="699"/>
                      <a:pt x="962" y="694"/>
                      <a:pt x="955" y="691"/>
                    </a:cubicBezTo>
                    <a:cubicBezTo>
                      <a:pt x="942" y="685"/>
                      <a:pt x="920" y="697"/>
                      <a:pt x="869" y="697"/>
                    </a:cubicBezTo>
                    <a:cubicBezTo>
                      <a:pt x="762" y="697"/>
                      <a:pt x="677" y="584"/>
                      <a:pt x="677" y="485"/>
                    </a:cubicBezTo>
                    <a:cubicBezTo>
                      <a:pt x="677" y="386"/>
                      <a:pt x="758" y="273"/>
                      <a:pt x="869" y="273"/>
                    </a:cubicBezTo>
                    <a:cubicBezTo>
                      <a:pt x="920" y="273"/>
                      <a:pt x="942" y="285"/>
                      <a:pt x="955" y="280"/>
                    </a:cubicBezTo>
                    <a:cubicBezTo>
                      <a:pt x="962" y="277"/>
                      <a:pt x="965" y="272"/>
                      <a:pt x="965" y="238"/>
                    </a:cubicBezTo>
                    <a:lnTo>
                      <a:pt x="965" y="5"/>
                    </a:lnTo>
                    <a:lnTo>
                      <a:pt x="141" y="5"/>
                    </a:lnTo>
                    <a:cubicBezTo>
                      <a:pt x="141" y="5"/>
                      <a:pt x="61" y="0"/>
                      <a:pt x="31" y="30"/>
                    </a:cubicBezTo>
                    <a:cubicBezTo>
                      <a:pt x="0" y="61"/>
                      <a:pt x="5" y="129"/>
                      <a:pt x="5" y="129"/>
                    </a:cubicBezTo>
                    <a:lnTo>
                      <a:pt x="5" y="96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Freeform 32"/>
              <p:cNvSpPr/>
              <p:nvPr/>
            </p:nvSpPr>
            <p:spPr bwMode="auto">
              <a:xfrm>
                <a:off x="4240" y="3113"/>
                <a:ext cx="281" cy="218"/>
              </a:xfrm>
              <a:custGeom>
                <a:avLst/>
                <a:gdLst>
                  <a:gd name="T0" fmla="*/ 1240 w 1240"/>
                  <a:gd name="T1" fmla="*/ 480 h 960"/>
                  <a:gd name="T2" fmla="*/ 1101 w 1240"/>
                  <a:gd name="T3" fmla="*/ 341 h 960"/>
                  <a:gd name="T4" fmla="*/ 975 w 1240"/>
                  <a:gd name="T5" fmla="*/ 357 h 960"/>
                  <a:gd name="T6" fmla="*/ 961 w 1240"/>
                  <a:gd name="T7" fmla="*/ 273 h 960"/>
                  <a:gd name="T8" fmla="*/ 961 w 1240"/>
                  <a:gd name="T9" fmla="*/ 0 h 960"/>
                  <a:gd name="T10" fmla="*/ 729 w 1240"/>
                  <a:gd name="T11" fmla="*/ 0 h 960"/>
                  <a:gd name="T12" fmla="*/ 687 w 1240"/>
                  <a:gd name="T13" fmla="*/ 10 h 960"/>
                  <a:gd name="T14" fmla="*/ 693 w 1240"/>
                  <a:gd name="T15" fmla="*/ 96 h 960"/>
                  <a:gd name="T16" fmla="*/ 481 w 1240"/>
                  <a:gd name="T17" fmla="*/ 288 h 960"/>
                  <a:gd name="T18" fmla="*/ 270 w 1240"/>
                  <a:gd name="T19" fmla="*/ 96 h 960"/>
                  <a:gd name="T20" fmla="*/ 276 w 1240"/>
                  <a:gd name="T21" fmla="*/ 10 h 960"/>
                  <a:gd name="T22" fmla="*/ 234 w 1240"/>
                  <a:gd name="T23" fmla="*/ 0 h 960"/>
                  <a:gd name="T24" fmla="*/ 1 w 1240"/>
                  <a:gd name="T25" fmla="*/ 0 h 960"/>
                  <a:gd name="T26" fmla="*/ 1 w 1240"/>
                  <a:gd name="T27" fmla="*/ 828 h 960"/>
                  <a:gd name="T28" fmla="*/ 30 w 1240"/>
                  <a:gd name="T29" fmla="*/ 928 h 960"/>
                  <a:gd name="T30" fmla="*/ 129 w 1240"/>
                  <a:gd name="T31" fmla="*/ 960 h 960"/>
                  <a:gd name="T32" fmla="*/ 961 w 1240"/>
                  <a:gd name="T33" fmla="*/ 960 h 960"/>
                  <a:gd name="T34" fmla="*/ 961 w 1240"/>
                  <a:gd name="T35" fmla="*/ 687 h 960"/>
                  <a:gd name="T36" fmla="*/ 975 w 1240"/>
                  <a:gd name="T37" fmla="*/ 602 h 960"/>
                  <a:gd name="T38" fmla="*/ 1101 w 1240"/>
                  <a:gd name="T39" fmla="*/ 619 h 960"/>
                  <a:gd name="T40" fmla="*/ 1240 w 1240"/>
                  <a:gd name="T41" fmla="*/ 48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0" h="960">
                    <a:moveTo>
                      <a:pt x="1240" y="480"/>
                    </a:moveTo>
                    <a:cubicBezTo>
                      <a:pt x="1240" y="403"/>
                      <a:pt x="1178" y="341"/>
                      <a:pt x="1101" y="341"/>
                    </a:cubicBezTo>
                    <a:cubicBezTo>
                      <a:pt x="1031" y="341"/>
                      <a:pt x="998" y="385"/>
                      <a:pt x="975" y="357"/>
                    </a:cubicBezTo>
                    <a:cubicBezTo>
                      <a:pt x="963" y="343"/>
                      <a:pt x="961" y="326"/>
                      <a:pt x="961" y="273"/>
                    </a:cubicBezTo>
                    <a:lnTo>
                      <a:pt x="961" y="0"/>
                    </a:lnTo>
                    <a:lnTo>
                      <a:pt x="729" y="0"/>
                    </a:lnTo>
                    <a:cubicBezTo>
                      <a:pt x="695" y="0"/>
                      <a:pt x="690" y="3"/>
                      <a:pt x="687" y="10"/>
                    </a:cubicBezTo>
                    <a:cubicBezTo>
                      <a:pt x="681" y="23"/>
                      <a:pt x="693" y="45"/>
                      <a:pt x="693" y="96"/>
                    </a:cubicBezTo>
                    <a:cubicBezTo>
                      <a:pt x="693" y="203"/>
                      <a:pt x="580" y="288"/>
                      <a:pt x="481" y="288"/>
                    </a:cubicBezTo>
                    <a:cubicBezTo>
                      <a:pt x="382" y="288"/>
                      <a:pt x="270" y="207"/>
                      <a:pt x="270" y="96"/>
                    </a:cubicBezTo>
                    <a:cubicBezTo>
                      <a:pt x="270" y="45"/>
                      <a:pt x="282" y="23"/>
                      <a:pt x="276" y="10"/>
                    </a:cubicBezTo>
                    <a:cubicBezTo>
                      <a:pt x="273" y="3"/>
                      <a:pt x="268" y="0"/>
                      <a:pt x="234" y="0"/>
                    </a:cubicBezTo>
                    <a:lnTo>
                      <a:pt x="1" y="0"/>
                    </a:lnTo>
                    <a:lnTo>
                      <a:pt x="1" y="828"/>
                    </a:lnTo>
                    <a:cubicBezTo>
                      <a:pt x="1" y="828"/>
                      <a:pt x="0" y="898"/>
                      <a:pt x="30" y="928"/>
                    </a:cubicBezTo>
                    <a:cubicBezTo>
                      <a:pt x="60" y="958"/>
                      <a:pt x="129" y="960"/>
                      <a:pt x="129" y="960"/>
                    </a:cubicBezTo>
                    <a:lnTo>
                      <a:pt x="961" y="960"/>
                    </a:lnTo>
                    <a:lnTo>
                      <a:pt x="961" y="687"/>
                    </a:lnTo>
                    <a:cubicBezTo>
                      <a:pt x="961" y="634"/>
                      <a:pt x="963" y="616"/>
                      <a:pt x="975" y="602"/>
                    </a:cubicBezTo>
                    <a:cubicBezTo>
                      <a:pt x="998" y="575"/>
                      <a:pt x="1031" y="619"/>
                      <a:pt x="1101" y="619"/>
                    </a:cubicBezTo>
                    <a:cubicBezTo>
                      <a:pt x="1178" y="619"/>
                      <a:pt x="1240" y="557"/>
                      <a:pt x="1240" y="4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Freeform 33"/>
              <p:cNvSpPr/>
              <p:nvPr/>
            </p:nvSpPr>
            <p:spPr bwMode="auto">
              <a:xfrm>
                <a:off x="4537" y="3143"/>
                <a:ext cx="308" cy="299"/>
              </a:xfrm>
              <a:custGeom>
                <a:avLst/>
                <a:gdLst>
                  <a:gd name="T0" fmla="*/ 770 w 1358"/>
                  <a:gd name="T1" fmla="*/ 1267 h 1322"/>
                  <a:gd name="T2" fmla="*/ 1358 w 1358"/>
                  <a:gd name="T3" fmla="*/ 679 h 1322"/>
                  <a:gd name="T4" fmla="*/ 1164 w 1358"/>
                  <a:gd name="T5" fmla="*/ 486 h 1322"/>
                  <a:gd name="T6" fmla="*/ 1114 w 1358"/>
                  <a:gd name="T7" fmla="*/ 416 h 1322"/>
                  <a:gd name="T8" fmla="*/ 1215 w 1358"/>
                  <a:gd name="T9" fmla="*/ 339 h 1322"/>
                  <a:gd name="T10" fmla="*/ 1215 w 1358"/>
                  <a:gd name="T11" fmla="*/ 142 h 1322"/>
                  <a:gd name="T12" fmla="*/ 1018 w 1358"/>
                  <a:gd name="T13" fmla="*/ 142 h 1322"/>
                  <a:gd name="T14" fmla="*/ 941 w 1358"/>
                  <a:gd name="T15" fmla="*/ 243 h 1322"/>
                  <a:gd name="T16" fmla="*/ 872 w 1358"/>
                  <a:gd name="T17" fmla="*/ 193 h 1322"/>
                  <a:gd name="T18" fmla="*/ 679 w 1358"/>
                  <a:gd name="T19" fmla="*/ 0 h 1322"/>
                  <a:gd name="T20" fmla="*/ 514 w 1358"/>
                  <a:gd name="T21" fmla="*/ 164 h 1322"/>
                  <a:gd name="T22" fmla="*/ 492 w 1358"/>
                  <a:gd name="T23" fmla="*/ 201 h 1322"/>
                  <a:gd name="T24" fmla="*/ 557 w 1358"/>
                  <a:gd name="T25" fmla="*/ 258 h 1322"/>
                  <a:gd name="T26" fmla="*/ 543 w 1358"/>
                  <a:gd name="T27" fmla="*/ 543 h 1322"/>
                  <a:gd name="T28" fmla="*/ 258 w 1358"/>
                  <a:gd name="T29" fmla="*/ 557 h 1322"/>
                  <a:gd name="T30" fmla="*/ 201 w 1358"/>
                  <a:gd name="T31" fmla="*/ 492 h 1322"/>
                  <a:gd name="T32" fmla="*/ 164 w 1358"/>
                  <a:gd name="T33" fmla="*/ 514 h 1322"/>
                  <a:gd name="T34" fmla="*/ 0 w 1358"/>
                  <a:gd name="T35" fmla="*/ 679 h 1322"/>
                  <a:gd name="T36" fmla="*/ 590 w 1358"/>
                  <a:gd name="T37" fmla="*/ 1269 h 1322"/>
                  <a:gd name="T38" fmla="*/ 679 w 1358"/>
                  <a:gd name="T39" fmla="*/ 1322 h 1322"/>
                  <a:gd name="T40" fmla="*/ 770 w 1358"/>
                  <a:gd name="T41" fmla="*/ 1267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58" h="1322">
                    <a:moveTo>
                      <a:pt x="770" y="1267"/>
                    </a:moveTo>
                    <a:lnTo>
                      <a:pt x="1358" y="679"/>
                    </a:lnTo>
                    <a:lnTo>
                      <a:pt x="1164" y="486"/>
                    </a:lnTo>
                    <a:cubicBezTo>
                      <a:pt x="1127" y="448"/>
                      <a:pt x="1116" y="435"/>
                      <a:pt x="1114" y="416"/>
                    </a:cubicBezTo>
                    <a:cubicBezTo>
                      <a:pt x="1111" y="381"/>
                      <a:pt x="1166" y="389"/>
                      <a:pt x="1215" y="339"/>
                    </a:cubicBezTo>
                    <a:cubicBezTo>
                      <a:pt x="1270" y="285"/>
                      <a:pt x="1270" y="197"/>
                      <a:pt x="1215" y="142"/>
                    </a:cubicBezTo>
                    <a:cubicBezTo>
                      <a:pt x="1161" y="88"/>
                      <a:pt x="1073" y="88"/>
                      <a:pt x="1018" y="142"/>
                    </a:cubicBezTo>
                    <a:cubicBezTo>
                      <a:pt x="969" y="192"/>
                      <a:pt x="976" y="246"/>
                      <a:pt x="941" y="243"/>
                    </a:cubicBezTo>
                    <a:cubicBezTo>
                      <a:pt x="923" y="242"/>
                      <a:pt x="909" y="230"/>
                      <a:pt x="872" y="193"/>
                    </a:cubicBezTo>
                    <a:lnTo>
                      <a:pt x="679" y="0"/>
                    </a:lnTo>
                    <a:lnTo>
                      <a:pt x="514" y="164"/>
                    </a:lnTo>
                    <a:cubicBezTo>
                      <a:pt x="490" y="189"/>
                      <a:pt x="489" y="194"/>
                      <a:pt x="492" y="201"/>
                    </a:cubicBezTo>
                    <a:cubicBezTo>
                      <a:pt x="497" y="214"/>
                      <a:pt x="521" y="222"/>
                      <a:pt x="557" y="258"/>
                    </a:cubicBezTo>
                    <a:cubicBezTo>
                      <a:pt x="633" y="333"/>
                      <a:pt x="613" y="473"/>
                      <a:pt x="543" y="543"/>
                    </a:cubicBezTo>
                    <a:cubicBezTo>
                      <a:pt x="473" y="613"/>
                      <a:pt x="336" y="636"/>
                      <a:pt x="258" y="557"/>
                    </a:cubicBezTo>
                    <a:cubicBezTo>
                      <a:pt x="222" y="521"/>
                      <a:pt x="215" y="497"/>
                      <a:pt x="201" y="492"/>
                    </a:cubicBezTo>
                    <a:cubicBezTo>
                      <a:pt x="194" y="489"/>
                      <a:pt x="189" y="490"/>
                      <a:pt x="164" y="514"/>
                    </a:cubicBezTo>
                    <a:lnTo>
                      <a:pt x="0" y="679"/>
                    </a:lnTo>
                    <a:lnTo>
                      <a:pt x="590" y="1269"/>
                    </a:lnTo>
                    <a:cubicBezTo>
                      <a:pt x="590" y="1269"/>
                      <a:pt x="636" y="1322"/>
                      <a:pt x="679" y="1322"/>
                    </a:cubicBezTo>
                    <a:cubicBezTo>
                      <a:pt x="721" y="1322"/>
                      <a:pt x="770" y="1267"/>
                      <a:pt x="770" y="12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351030" y="4711436"/>
            <a:ext cx="2797649" cy="1176369"/>
            <a:chOff x="978735" y="1926788"/>
            <a:chExt cx="2797649" cy="1176369"/>
          </a:xfrm>
        </p:grpSpPr>
        <p:sp>
          <p:nvSpPr>
            <p:cNvPr id="75" name="文本框 74"/>
            <p:cNvSpPr txBox="1"/>
            <p:nvPr/>
          </p:nvSpPr>
          <p:spPr>
            <a:xfrm>
              <a:off x="1076743" y="1926788"/>
              <a:ext cx="2699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78735" y="2456826"/>
              <a:ext cx="2797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pPr algn="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043322" y="1838217"/>
            <a:ext cx="2797649" cy="1179477"/>
            <a:chOff x="978735" y="2456826"/>
            <a:chExt cx="2797649" cy="1179477"/>
          </a:xfrm>
        </p:grpSpPr>
        <p:sp>
          <p:nvSpPr>
            <p:cNvPr id="78" name="文本框 77"/>
            <p:cNvSpPr txBox="1"/>
            <p:nvPr/>
          </p:nvSpPr>
          <p:spPr>
            <a:xfrm>
              <a:off x="978735" y="3113083"/>
              <a:ext cx="2699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B0F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78735" y="2456826"/>
              <a:ext cx="2797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63133" y="1832367"/>
            <a:ext cx="2797649" cy="1185327"/>
            <a:chOff x="978735" y="2456826"/>
            <a:chExt cx="2797649" cy="1185327"/>
          </a:xfrm>
        </p:grpSpPr>
        <p:sp>
          <p:nvSpPr>
            <p:cNvPr id="81" name="文本框 80"/>
            <p:cNvSpPr txBox="1"/>
            <p:nvPr/>
          </p:nvSpPr>
          <p:spPr>
            <a:xfrm>
              <a:off x="1059741" y="3118933"/>
              <a:ext cx="2699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rgbClr val="FFD200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78735" y="2456826"/>
              <a:ext cx="2797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  <a:p>
              <a:pPr algn="r"/>
              <a:r>
                <a:rPr lang="en-US" altLang="zh-CN" dirty="0">
                  <a:cs typeface="+mn-ea"/>
                  <a:sym typeface="+mn-lt"/>
                </a:rPr>
                <a:t>Click here to add words</a:t>
              </a:r>
            </a:p>
          </p:txBody>
        </p: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450585" y="2232111"/>
            <a:ext cx="4398949" cy="3377635"/>
            <a:chOff x="1282446" y="2060915"/>
            <a:chExt cx="4398949" cy="33776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49" y="2230757"/>
              <a:ext cx="4150352" cy="233457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446" y="2060915"/>
              <a:ext cx="4398949" cy="3377635"/>
            </a:xfrm>
            <a:custGeom>
              <a:avLst/>
              <a:gdLst>
                <a:gd name="connsiteX0" fmla="*/ 3333734 w 3796894"/>
                <a:gd name="connsiteY0" fmla="*/ 158827 h 2914704"/>
                <a:gd name="connsiteX1" fmla="*/ 3333734 w 3796894"/>
                <a:gd name="connsiteY1" fmla="*/ 159782 h 2914704"/>
                <a:gd name="connsiteX2" fmla="*/ 154601 w 3796894"/>
                <a:gd name="connsiteY2" fmla="*/ 159782 h 2914704"/>
                <a:gd name="connsiteX3" fmla="*/ 154601 w 3796894"/>
                <a:gd name="connsiteY3" fmla="*/ 2128067 h 2914704"/>
                <a:gd name="connsiteX4" fmla="*/ 3626221 w 3796894"/>
                <a:gd name="connsiteY4" fmla="*/ 2128067 h 2914704"/>
                <a:gd name="connsiteX5" fmla="*/ 3626221 w 3796894"/>
                <a:gd name="connsiteY5" fmla="*/ 2118575 h 2914704"/>
                <a:gd name="connsiteX6" fmla="*/ 3640861 w 3796894"/>
                <a:gd name="connsiteY6" fmla="*/ 2118575 h 2914704"/>
                <a:gd name="connsiteX7" fmla="*/ 3640861 w 3796894"/>
                <a:gd name="connsiteY7" fmla="*/ 158827 h 2914704"/>
                <a:gd name="connsiteX8" fmla="*/ 0 w 3796894"/>
                <a:gd name="connsiteY8" fmla="*/ 0 h 2914704"/>
                <a:gd name="connsiteX9" fmla="*/ 3796894 w 3796894"/>
                <a:gd name="connsiteY9" fmla="*/ 0 h 2914704"/>
                <a:gd name="connsiteX10" fmla="*/ 3796894 w 3796894"/>
                <a:gd name="connsiteY10" fmla="*/ 2914704 h 2914704"/>
                <a:gd name="connsiteX11" fmla="*/ 0 w 3796894"/>
                <a:gd name="connsiteY11" fmla="*/ 2914704 h 29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6894" h="2914704">
                  <a:moveTo>
                    <a:pt x="3333734" y="158827"/>
                  </a:moveTo>
                  <a:lnTo>
                    <a:pt x="3333734" y="159782"/>
                  </a:lnTo>
                  <a:lnTo>
                    <a:pt x="154601" y="159782"/>
                  </a:lnTo>
                  <a:lnTo>
                    <a:pt x="154601" y="2128067"/>
                  </a:lnTo>
                  <a:lnTo>
                    <a:pt x="3626221" y="2128067"/>
                  </a:lnTo>
                  <a:lnTo>
                    <a:pt x="3626221" y="2118575"/>
                  </a:lnTo>
                  <a:lnTo>
                    <a:pt x="3640861" y="2118575"/>
                  </a:lnTo>
                  <a:lnTo>
                    <a:pt x="3640861" y="158827"/>
                  </a:lnTo>
                  <a:close/>
                  <a:moveTo>
                    <a:pt x="0" y="0"/>
                  </a:moveTo>
                  <a:lnTo>
                    <a:pt x="3796894" y="0"/>
                  </a:lnTo>
                  <a:lnTo>
                    <a:pt x="3796894" y="2914704"/>
                  </a:lnTo>
                  <a:lnTo>
                    <a:pt x="0" y="2914704"/>
                  </a:lnTo>
                  <a:close/>
                </a:path>
              </a:pathLst>
            </a:custGeom>
          </p:spPr>
        </p:pic>
      </p:grpSp>
      <p:sp>
        <p:nvSpPr>
          <p:cNvPr id="10" name="文本框 9"/>
          <p:cNvSpPr txBox="1"/>
          <p:nvPr/>
        </p:nvSpPr>
        <p:spPr>
          <a:xfrm>
            <a:off x="8300238" y="3386186"/>
            <a:ext cx="2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42466" y="2376738"/>
            <a:ext cx="3040520" cy="1209503"/>
            <a:chOff x="3314266" y="2674452"/>
            <a:chExt cx="3040520" cy="1209503"/>
          </a:xfrm>
        </p:grpSpPr>
        <p:sp>
          <p:nvSpPr>
            <p:cNvPr id="11" name="文本框 10"/>
            <p:cNvSpPr txBox="1"/>
            <p:nvPr/>
          </p:nvSpPr>
          <p:spPr>
            <a:xfrm>
              <a:off x="3314266" y="3483845"/>
              <a:ext cx="3040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Click here to add words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458763" y="2674452"/>
              <a:ext cx="761054" cy="76105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01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1" name="文本框 20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42466" y="4395634"/>
            <a:ext cx="3040520" cy="1209503"/>
            <a:chOff x="3314266" y="2674452"/>
            <a:chExt cx="3040520" cy="1209503"/>
          </a:xfrm>
        </p:grpSpPr>
        <p:sp>
          <p:nvSpPr>
            <p:cNvPr id="30" name="文本框 29"/>
            <p:cNvSpPr txBox="1"/>
            <p:nvPr/>
          </p:nvSpPr>
          <p:spPr>
            <a:xfrm>
              <a:off x="3314266" y="3483845"/>
              <a:ext cx="3040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Click here to add words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458763" y="2674452"/>
              <a:ext cx="761054" cy="761054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03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66738" y="2376738"/>
            <a:ext cx="3040520" cy="1209503"/>
            <a:chOff x="3314266" y="2674452"/>
            <a:chExt cx="3040520" cy="1209503"/>
          </a:xfrm>
        </p:grpSpPr>
        <p:sp>
          <p:nvSpPr>
            <p:cNvPr id="33" name="文本框 32"/>
            <p:cNvSpPr txBox="1"/>
            <p:nvPr/>
          </p:nvSpPr>
          <p:spPr>
            <a:xfrm>
              <a:off x="3314266" y="3483845"/>
              <a:ext cx="3040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Click here to add words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458763" y="2674452"/>
              <a:ext cx="761054" cy="761054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02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666738" y="4395634"/>
            <a:ext cx="3040520" cy="1209503"/>
            <a:chOff x="3314266" y="2674452"/>
            <a:chExt cx="3040520" cy="1209503"/>
          </a:xfrm>
        </p:grpSpPr>
        <p:sp>
          <p:nvSpPr>
            <p:cNvPr id="36" name="文本框 35"/>
            <p:cNvSpPr txBox="1"/>
            <p:nvPr/>
          </p:nvSpPr>
          <p:spPr>
            <a:xfrm>
              <a:off x="3314266" y="3483845"/>
              <a:ext cx="3040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Click here to add words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458763" y="2674452"/>
              <a:ext cx="761054" cy="76105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cs typeface="+mn-ea"/>
                  <a:sym typeface="+mn-lt"/>
                </a:rPr>
                <a:t>04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1557124" y="-185032"/>
            <a:ext cx="13832449" cy="7195750"/>
            <a:chOff x="-1557124" y="-185032"/>
            <a:chExt cx="13832449" cy="7195750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8863926" y="0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819973" y="880258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9607054" y="3671263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693256" y="5977742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1557124" y="4686824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0" y="554159"/>
              <a:ext cx="2668271" cy="86061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639006" y="6521549"/>
              <a:ext cx="1516636" cy="48916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/>
          </p:nvSpPr>
          <p:spPr>
            <a:xfrm rot="14822441">
              <a:off x="9781142" y="701606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455318">
              <a:off x="8394601" y="6244982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455318">
              <a:off x="2393532" y="-147137"/>
              <a:ext cx="549477" cy="473687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6455318">
              <a:off x="7992236" y="6170501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455318">
              <a:off x="949275" y="4787194"/>
              <a:ext cx="323744" cy="279090"/>
            </a:xfrm>
            <a:prstGeom prst="triangle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63235" y="261772"/>
            <a:ext cx="22655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2  0  2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668271" y="2876935"/>
            <a:ext cx="6244916" cy="1422563"/>
            <a:chOff x="2668271" y="2876935"/>
            <a:chExt cx="6244916" cy="1422563"/>
          </a:xfrm>
        </p:grpSpPr>
        <p:sp>
          <p:nvSpPr>
            <p:cNvPr id="3" name="文本框 2"/>
            <p:cNvSpPr txBox="1"/>
            <p:nvPr/>
          </p:nvSpPr>
          <p:spPr>
            <a:xfrm>
              <a:off x="5079309" y="3041761"/>
              <a:ext cx="3833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第 二 部 分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97292" y="3929167"/>
              <a:ext cx="296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Click here to add words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68271" y="2876935"/>
              <a:ext cx="2433022" cy="1422563"/>
              <a:chOff x="1925237" y="2380072"/>
              <a:chExt cx="2433022" cy="142256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08957" y="2380072"/>
                <a:ext cx="1387358" cy="1422563"/>
                <a:chOff x="2408957" y="2380072"/>
                <a:chExt cx="1387358" cy="1422563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408957" y="2380072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591459" y="2597779"/>
                  <a:ext cx="1204856" cy="1204856"/>
                </a:xfrm>
                <a:prstGeom prst="rect">
                  <a:avLst/>
                </a:prstGeom>
                <a:noFill/>
                <a:ln w="635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1925237" y="2525252"/>
                <a:ext cx="243302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rPr>
                  <a:t>02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D2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šlïḍê"/>
          <p:cNvSpPr/>
          <p:nvPr/>
        </p:nvSpPr>
        <p:spPr>
          <a:xfrm>
            <a:off x="10758" y="4684218"/>
            <a:ext cx="12192000" cy="1762077"/>
          </a:xfrm>
          <a:prstGeom prst="trapezoid">
            <a:avLst>
              <a:gd name="adj" fmla="val 99668"/>
            </a:avLst>
          </a:prstGeom>
          <a:solidFill>
            <a:srgbClr val="00B0F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6" name="组合 25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27" name="文本框 26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367541" y="2218342"/>
            <a:ext cx="2853697" cy="3161994"/>
            <a:chOff x="1367541" y="2218342"/>
            <a:chExt cx="2853697" cy="3161994"/>
          </a:xfrm>
        </p:grpSpPr>
        <p:sp>
          <p:nvSpPr>
            <p:cNvPr id="43" name="iṧlîḍè"/>
            <p:cNvSpPr/>
            <p:nvPr/>
          </p:nvSpPr>
          <p:spPr>
            <a:xfrm>
              <a:off x="1367541" y="2218342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ŝ1ïḓè"/>
            <p:cNvSpPr/>
            <p:nvPr/>
          </p:nvSpPr>
          <p:spPr bwMode="auto">
            <a:xfrm>
              <a:off x="3501263" y="2218342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00B0F0"/>
            </a:solidFill>
            <a:ln w="3175">
              <a:noFill/>
              <a:prstDash val="solid"/>
              <a:round/>
            </a:ln>
            <a:effectLst/>
          </p:spPr>
          <p:txBody>
            <a:bodyPr vert="horz" wrap="none" lIns="90000" tIns="46800" rIns="90000" bIns="46800" anchor="t" anchorCtr="0" compatLnSpc="1">
              <a:normAutofit/>
            </a:bodyPr>
            <a:lstStyle/>
            <a:p>
              <a:pPr lvl="0" algn="r"/>
              <a:r>
                <a:rPr lang="en-US" altLang="ko-KR" sz="28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385833" y="3343570"/>
              <a:ext cx="2817109" cy="1096477"/>
              <a:chOff x="959275" y="1945124"/>
              <a:chExt cx="2817109" cy="1096477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959275" y="1945124"/>
                <a:ext cx="2699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B0F0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978735" y="2456826"/>
                <a:ext cx="27976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679909" y="2218342"/>
            <a:ext cx="2853697" cy="3161994"/>
            <a:chOff x="4679909" y="2218342"/>
            <a:chExt cx="2853697" cy="3161994"/>
          </a:xfrm>
        </p:grpSpPr>
        <p:sp>
          <p:nvSpPr>
            <p:cNvPr id="41" name="iṧ1ïdè"/>
            <p:cNvSpPr/>
            <p:nvPr/>
          </p:nvSpPr>
          <p:spPr>
            <a:xfrm>
              <a:off x="4679909" y="2218342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ḻïdè"/>
            <p:cNvSpPr/>
            <p:nvPr/>
          </p:nvSpPr>
          <p:spPr bwMode="auto">
            <a:xfrm>
              <a:off x="6813631" y="2218342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FFD200"/>
            </a:solidFill>
            <a:ln w="3175">
              <a:noFill/>
              <a:prstDash val="solid"/>
              <a:round/>
            </a:ln>
            <a:effectLst/>
          </p:spPr>
          <p:txBody>
            <a:bodyPr vert="horz" wrap="none" lIns="90000" tIns="46800" rIns="90000" bIns="46800" anchor="t" anchorCtr="0" compatLnSpc="1">
              <a:normAutofit/>
            </a:bodyPr>
            <a:lstStyle/>
            <a:p>
              <a:pPr lvl="0" algn="r"/>
              <a:r>
                <a:rPr lang="en-US" altLang="zh-CN" sz="2800" b="1">
                  <a:solidFill>
                    <a:schemeClr val="bg1"/>
                  </a:solidFill>
                </a:rPr>
                <a:t>2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687445" y="3347032"/>
              <a:ext cx="2817109" cy="1096477"/>
              <a:chOff x="959275" y="1945124"/>
              <a:chExt cx="2817109" cy="10964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959275" y="1945124"/>
                <a:ext cx="2699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FFD200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978735" y="2456826"/>
                <a:ext cx="27976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977196" y="2218342"/>
            <a:ext cx="2886375" cy="3161994"/>
            <a:chOff x="7977196" y="2218342"/>
            <a:chExt cx="2886375" cy="3161994"/>
          </a:xfrm>
        </p:grpSpPr>
        <p:sp>
          <p:nvSpPr>
            <p:cNvPr id="45" name="iṧ1îḋè"/>
            <p:cNvSpPr/>
            <p:nvPr/>
          </p:nvSpPr>
          <p:spPr>
            <a:xfrm>
              <a:off x="7977196" y="2218342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ḷïḓé"/>
            <p:cNvSpPr/>
            <p:nvPr/>
          </p:nvSpPr>
          <p:spPr bwMode="auto">
            <a:xfrm>
              <a:off x="10125999" y="2218342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00B0F0"/>
            </a:solidFill>
            <a:ln w="3175">
              <a:noFill/>
              <a:prstDash val="solid"/>
              <a:round/>
            </a:ln>
            <a:effectLst/>
          </p:spPr>
          <p:txBody>
            <a:bodyPr vert="horz" wrap="none" lIns="90000" tIns="46800" rIns="90000" bIns="46800" anchor="t" anchorCtr="0" compatLnSpc="1">
              <a:normAutofit/>
            </a:bodyPr>
            <a:lstStyle/>
            <a:p>
              <a:pPr lvl="0" algn="r"/>
              <a:r>
                <a:rPr lang="en-US" altLang="ko-KR" sz="2800" b="1" dirty="0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8046462" y="3371445"/>
              <a:ext cx="2817109" cy="1096477"/>
              <a:chOff x="959275" y="1945124"/>
              <a:chExt cx="2817109" cy="1096477"/>
            </a:xfrm>
          </p:grpSpPr>
          <p:sp>
            <p:nvSpPr>
              <p:cNvPr id="75" name="文本框 74"/>
              <p:cNvSpPr txBox="1"/>
              <p:nvPr/>
            </p:nvSpPr>
            <p:spPr>
              <a:xfrm>
                <a:off x="959275" y="1945124"/>
                <a:ext cx="2699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B0F0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978735" y="2456826"/>
                <a:ext cx="27976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  <a:p>
                <a:pPr algn="ctr"/>
                <a:r>
                  <a:rPr lang="en-US" altLang="zh-CN" sz="1600" dirty="0">
                    <a:cs typeface="+mn-ea"/>
                    <a:sym typeface="+mn-lt"/>
                  </a:rPr>
                  <a:t>Click here to add words</a:t>
                </a: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33400" y="1932940"/>
            <a:ext cx="7725199" cy="4090218"/>
            <a:chOff x="548259" y="2127729"/>
            <a:chExt cx="7725199" cy="4090218"/>
          </a:xfrm>
        </p:grpSpPr>
        <p:grpSp>
          <p:nvGrpSpPr>
            <p:cNvPr id="6" name="Group 2"/>
            <p:cNvGrpSpPr/>
            <p:nvPr/>
          </p:nvGrpSpPr>
          <p:grpSpPr bwMode="auto">
            <a:xfrm>
              <a:off x="548259" y="2127729"/>
              <a:ext cx="7725199" cy="4090218"/>
              <a:chOff x="0" y="0"/>
              <a:chExt cx="6854825" cy="3630699"/>
            </a:xfrm>
          </p:grpSpPr>
          <p:grpSp>
            <p:nvGrpSpPr>
              <p:cNvPr id="7" name="Group 3"/>
              <p:cNvGrpSpPr/>
              <p:nvPr/>
            </p:nvGrpSpPr>
            <p:grpSpPr bwMode="auto">
              <a:xfrm>
                <a:off x="87313" y="220663"/>
                <a:ext cx="6767512" cy="3108325"/>
                <a:chOff x="0" y="0"/>
                <a:chExt cx="6768000" cy="3107908"/>
              </a:xfrm>
            </p:grpSpPr>
            <p:cxnSp>
              <p:nvCxnSpPr>
                <p:cNvPr id="28" name="直接连接符 9"/>
                <p:cNvCxnSpPr>
                  <a:cxnSpLocks noChangeShapeType="1"/>
                </p:cNvCxnSpPr>
                <p:nvPr/>
              </p:nvCxnSpPr>
              <p:spPr bwMode="auto">
                <a:xfrm>
                  <a:off x="0" y="3107908"/>
                  <a:ext cx="6768000" cy="0"/>
                </a:xfrm>
                <a:prstGeom prst="line">
                  <a:avLst/>
                </a:prstGeom>
                <a:noFill/>
                <a:ln w="25400" cmpd="sng">
                  <a:solidFill>
                    <a:srgbClr val="595959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" name="直接连接符 10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276042" y="-3276042"/>
                  <a:ext cx="0" cy="6552084"/>
                </a:xfrm>
                <a:prstGeom prst="line">
                  <a:avLst/>
                </a:prstGeom>
                <a:noFill/>
                <a:ln w="12700" cmpd="sng">
                  <a:solidFill>
                    <a:srgbClr val="7F7F7F"/>
                  </a:solidFill>
                  <a:prstDash val="sys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" name="直接连接符 11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276042" y="-2653826"/>
                  <a:ext cx="0" cy="6552084"/>
                </a:xfrm>
                <a:prstGeom prst="line">
                  <a:avLst/>
                </a:prstGeom>
                <a:noFill/>
                <a:ln w="12700" cmpd="sng">
                  <a:solidFill>
                    <a:srgbClr val="7F7F7F"/>
                  </a:solidFill>
                  <a:prstDash val="sys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" name="直接连接符 12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276042" y="-2033197"/>
                  <a:ext cx="0" cy="6552084"/>
                </a:xfrm>
                <a:prstGeom prst="line">
                  <a:avLst/>
                </a:prstGeom>
                <a:noFill/>
                <a:ln w="12700" cmpd="sng">
                  <a:solidFill>
                    <a:srgbClr val="7F7F7F"/>
                  </a:solidFill>
                  <a:prstDash val="sys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2" name="直接连接符 13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276042" y="-1410980"/>
                  <a:ext cx="0" cy="6552084"/>
                </a:xfrm>
                <a:prstGeom prst="line">
                  <a:avLst/>
                </a:prstGeom>
                <a:noFill/>
                <a:ln w="12700" cmpd="sng">
                  <a:solidFill>
                    <a:srgbClr val="7F7F7F"/>
                  </a:solidFill>
                  <a:prstDash val="sys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" name="直接连接符 14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276042" y="-790351"/>
                  <a:ext cx="0" cy="6552084"/>
                </a:xfrm>
                <a:prstGeom prst="line">
                  <a:avLst/>
                </a:prstGeom>
                <a:noFill/>
                <a:ln w="12700" cmpd="sng">
                  <a:solidFill>
                    <a:srgbClr val="7F7F7F"/>
                  </a:solidFill>
                  <a:prstDash val="sys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8" name="Group 10"/>
              <p:cNvGrpSpPr/>
              <p:nvPr/>
            </p:nvGrpSpPr>
            <p:grpSpPr bwMode="auto">
              <a:xfrm>
                <a:off x="0" y="0"/>
                <a:ext cx="539750" cy="3357712"/>
                <a:chOff x="0" y="0"/>
                <a:chExt cx="540000" cy="3358964"/>
              </a:xfrm>
            </p:grpSpPr>
            <p:sp>
              <p:nvSpPr>
                <p:cNvPr id="22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1233948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60</a:t>
                  </a: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1851715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40</a:t>
                  </a:r>
                </a:p>
              </p:txBody>
            </p:sp>
            <p:sp>
              <p:nvSpPr>
                <p:cNvPr id="24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2469483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20</a:t>
                  </a:r>
                </a:p>
              </p:txBody>
            </p:sp>
            <p:sp>
              <p:nvSpPr>
                <p:cNvPr id="25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617768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80</a:t>
                  </a:r>
                </a:p>
              </p:txBody>
            </p:sp>
            <p:sp>
              <p:nvSpPr>
                <p:cNvPr id="26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100</a:t>
                  </a:r>
                </a:p>
              </p:txBody>
            </p:sp>
            <p:sp>
              <p:nvSpPr>
                <p:cNvPr id="27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3085663"/>
                  <a:ext cx="540000" cy="273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rgbClr val="404040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0</a:t>
                  </a:r>
                </a:p>
              </p:txBody>
            </p:sp>
          </p:grpSp>
          <p:grpSp>
            <p:nvGrpSpPr>
              <p:cNvPr id="9" name="Group 17"/>
              <p:cNvGrpSpPr/>
              <p:nvPr/>
            </p:nvGrpSpPr>
            <p:grpSpPr bwMode="auto">
              <a:xfrm>
                <a:off x="355600" y="3357563"/>
                <a:ext cx="6488113" cy="273136"/>
                <a:chOff x="0" y="0"/>
                <a:chExt cx="6488325" cy="274375"/>
              </a:xfrm>
            </p:grpSpPr>
            <p:sp>
              <p:nvSpPr>
                <p:cNvPr id="10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1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Rectangle 12"/>
                <p:cNvSpPr>
                  <a:spLocks noChangeArrowheads="1"/>
                </p:cNvSpPr>
                <p:nvPr/>
              </p:nvSpPr>
              <p:spPr bwMode="auto">
                <a:xfrm>
                  <a:off x="517542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2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Rectangle 12"/>
                <p:cNvSpPr>
                  <a:spLocks noChangeArrowheads="1"/>
                </p:cNvSpPr>
                <p:nvPr/>
              </p:nvSpPr>
              <p:spPr bwMode="auto">
                <a:xfrm>
                  <a:off x="1035084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3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Rectangle 12"/>
                <p:cNvSpPr>
                  <a:spLocks noChangeArrowheads="1"/>
                </p:cNvSpPr>
                <p:nvPr/>
              </p:nvSpPr>
              <p:spPr bwMode="auto">
                <a:xfrm>
                  <a:off x="1554214" y="0"/>
                  <a:ext cx="790601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4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Rectangle 12"/>
                <p:cNvSpPr>
                  <a:spLocks noChangeArrowheads="1"/>
                </p:cNvSpPr>
                <p:nvPr/>
              </p:nvSpPr>
              <p:spPr bwMode="auto">
                <a:xfrm>
                  <a:off x="2071756" y="0"/>
                  <a:ext cx="792188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5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2589298" y="0"/>
                  <a:ext cx="792188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6</a:t>
                  </a: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Rectangle 12"/>
                <p:cNvSpPr>
                  <a:spLocks noChangeArrowheads="1"/>
                </p:cNvSpPr>
                <p:nvPr/>
              </p:nvSpPr>
              <p:spPr bwMode="auto">
                <a:xfrm>
                  <a:off x="3106840" y="0"/>
                  <a:ext cx="792188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7</a:t>
                  </a: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Rectangle 12"/>
                <p:cNvSpPr>
                  <a:spLocks noChangeArrowheads="1"/>
                </p:cNvSpPr>
                <p:nvPr/>
              </p:nvSpPr>
              <p:spPr bwMode="auto">
                <a:xfrm>
                  <a:off x="3624381" y="0"/>
                  <a:ext cx="792188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8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Rectangle 12"/>
                <p:cNvSpPr>
                  <a:spLocks noChangeArrowheads="1"/>
                </p:cNvSpPr>
                <p:nvPr/>
              </p:nvSpPr>
              <p:spPr bwMode="auto">
                <a:xfrm>
                  <a:off x="4143510" y="0"/>
                  <a:ext cx="790601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9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Rectangle 12"/>
                <p:cNvSpPr>
                  <a:spLocks noChangeArrowheads="1"/>
                </p:cNvSpPr>
                <p:nvPr/>
              </p:nvSpPr>
              <p:spPr bwMode="auto">
                <a:xfrm>
                  <a:off x="4661052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10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Rectangle 12"/>
                <p:cNvSpPr>
                  <a:spLocks noChangeArrowheads="1"/>
                </p:cNvSpPr>
                <p:nvPr/>
              </p:nvSpPr>
              <p:spPr bwMode="auto">
                <a:xfrm>
                  <a:off x="5178594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11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Rectangle 12"/>
                <p:cNvSpPr>
                  <a:spLocks noChangeArrowheads="1"/>
                </p:cNvSpPr>
                <p:nvPr/>
              </p:nvSpPr>
              <p:spPr bwMode="auto">
                <a:xfrm>
                  <a:off x="5696136" y="0"/>
                  <a:ext cx="792189" cy="274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Clr>
                      <a:srgbClr val="1F3F5F"/>
                    </a:buClr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12</a:t>
                  </a: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月</a:t>
                  </a:r>
                  <a:endPara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 bwMode="auto">
            <a:xfrm>
              <a:off x="1243153" y="2658379"/>
              <a:ext cx="6741211" cy="3188756"/>
              <a:chOff x="0" y="0"/>
              <a:chExt cx="5981700" cy="2830512"/>
            </a:xfrm>
          </p:grpSpPr>
          <p:sp>
            <p:nvSpPr>
              <p:cNvPr id="35" name="矩形 22"/>
              <p:cNvSpPr/>
              <p:nvPr/>
            </p:nvSpPr>
            <p:spPr bwMode="auto">
              <a:xfrm>
                <a:off x="5692775" y="2433637"/>
                <a:ext cx="288925" cy="396875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>
                    <a:alpha val="78999"/>
                  </a:schemeClr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矩形 39"/>
              <p:cNvSpPr/>
              <p:nvPr/>
            </p:nvSpPr>
            <p:spPr bwMode="auto">
              <a:xfrm>
                <a:off x="0" y="2149475"/>
                <a:ext cx="288925" cy="681037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矩形 40"/>
              <p:cNvSpPr/>
              <p:nvPr/>
            </p:nvSpPr>
            <p:spPr bwMode="auto">
              <a:xfrm>
                <a:off x="0" y="1454150"/>
                <a:ext cx="288925" cy="676275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矩形 41"/>
              <p:cNvSpPr/>
              <p:nvPr/>
            </p:nvSpPr>
            <p:spPr bwMode="auto">
              <a:xfrm>
                <a:off x="517525" y="1884362"/>
                <a:ext cx="288925" cy="946150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矩形 42"/>
              <p:cNvSpPr/>
              <p:nvPr/>
            </p:nvSpPr>
            <p:spPr bwMode="auto">
              <a:xfrm>
                <a:off x="1035050" y="1812925"/>
                <a:ext cx="288925" cy="1017587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矩形 43"/>
              <p:cNvSpPr/>
              <p:nvPr/>
            </p:nvSpPr>
            <p:spPr bwMode="auto">
              <a:xfrm>
                <a:off x="1552575" y="1662112"/>
                <a:ext cx="288925" cy="1168400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矩形 44"/>
              <p:cNvSpPr/>
              <p:nvPr/>
            </p:nvSpPr>
            <p:spPr bwMode="auto">
              <a:xfrm>
                <a:off x="2070100" y="1587500"/>
                <a:ext cx="288925" cy="1243012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矩形 45"/>
              <p:cNvSpPr/>
              <p:nvPr/>
            </p:nvSpPr>
            <p:spPr bwMode="auto">
              <a:xfrm>
                <a:off x="2587625" y="1581150"/>
                <a:ext cx="288925" cy="1249362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矩形 46"/>
              <p:cNvSpPr/>
              <p:nvPr/>
            </p:nvSpPr>
            <p:spPr bwMode="auto">
              <a:xfrm>
                <a:off x="3105150" y="2038350"/>
                <a:ext cx="288925" cy="792162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矩形 47"/>
              <p:cNvSpPr/>
              <p:nvPr/>
            </p:nvSpPr>
            <p:spPr bwMode="auto">
              <a:xfrm>
                <a:off x="3622675" y="2189162"/>
                <a:ext cx="288925" cy="641350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矩形 48"/>
              <p:cNvSpPr/>
              <p:nvPr/>
            </p:nvSpPr>
            <p:spPr bwMode="auto">
              <a:xfrm>
                <a:off x="4140200" y="2112962"/>
                <a:ext cx="288925" cy="717550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矩形 49"/>
              <p:cNvSpPr/>
              <p:nvPr/>
            </p:nvSpPr>
            <p:spPr bwMode="auto">
              <a:xfrm>
                <a:off x="4657725" y="2338387"/>
                <a:ext cx="288925" cy="492125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矩形 50"/>
              <p:cNvSpPr/>
              <p:nvPr/>
            </p:nvSpPr>
            <p:spPr bwMode="auto">
              <a:xfrm>
                <a:off x="5175250" y="2263775"/>
                <a:ext cx="288925" cy="566737"/>
              </a:xfrm>
              <a:prstGeom prst="rect">
                <a:avLst/>
              </a:prstGeom>
              <a:solidFill>
                <a:srgbClr val="595959">
                  <a:alpha val="2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ctr" hangingPunct="1">
                  <a:buClr>
                    <a:srgbClr val="FF0000"/>
                  </a:buClr>
                  <a:buSzPct val="70000"/>
                </a:pP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矩形 51"/>
              <p:cNvSpPr/>
              <p:nvPr/>
            </p:nvSpPr>
            <p:spPr bwMode="auto">
              <a:xfrm>
                <a:off x="517525" y="1265237"/>
                <a:ext cx="288925" cy="600075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矩形 52"/>
              <p:cNvSpPr/>
              <p:nvPr/>
            </p:nvSpPr>
            <p:spPr bwMode="auto">
              <a:xfrm>
                <a:off x="1035050" y="1344612"/>
                <a:ext cx="288925" cy="4508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矩形 53"/>
              <p:cNvSpPr/>
              <p:nvPr/>
            </p:nvSpPr>
            <p:spPr bwMode="auto">
              <a:xfrm>
                <a:off x="1552575" y="1044575"/>
                <a:ext cx="288925" cy="600075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矩形 54"/>
              <p:cNvSpPr/>
              <p:nvPr/>
            </p:nvSpPr>
            <p:spPr bwMode="auto">
              <a:xfrm>
                <a:off x="2070100" y="1119187"/>
                <a:ext cx="288925" cy="4508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矩形 55"/>
              <p:cNvSpPr/>
              <p:nvPr/>
            </p:nvSpPr>
            <p:spPr bwMode="auto">
              <a:xfrm>
                <a:off x="2587625" y="1211262"/>
                <a:ext cx="288925" cy="350838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矩形 56"/>
              <p:cNvSpPr/>
              <p:nvPr/>
            </p:nvSpPr>
            <p:spPr bwMode="auto">
              <a:xfrm>
                <a:off x="3105150" y="1414462"/>
                <a:ext cx="288925" cy="606425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矩形 57"/>
              <p:cNvSpPr/>
              <p:nvPr/>
            </p:nvSpPr>
            <p:spPr bwMode="auto">
              <a:xfrm>
                <a:off x="3622675" y="1720850"/>
                <a:ext cx="288925" cy="4508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矩形 58"/>
              <p:cNvSpPr/>
              <p:nvPr/>
            </p:nvSpPr>
            <p:spPr bwMode="auto">
              <a:xfrm>
                <a:off x="4140200" y="1617662"/>
                <a:ext cx="288925" cy="477838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矩形 59"/>
              <p:cNvSpPr/>
              <p:nvPr/>
            </p:nvSpPr>
            <p:spPr bwMode="auto">
              <a:xfrm>
                <a:off x="4657725" y="1795462"/>
                <a:ext cx="288925" cy="52546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矩形 60"/>
              <p:cNvSpPr/>
              <p:nvPr/>
            </p:nvSpPr>
            <p:spPr bwMode="auto">
              <a:xfrm>
                <a:off x="5175250" y="2020887"/>
                <a:ext cx="288925" cy="225425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矩形 61"/>
              <p:cNvSpPr/>
              <p:nvPr/>
            </p:nvSpPr>
            <p:spPr bwMode="auto">
              <a:xfrm>
                <a:off x="5692775" y="1884362"/>
                <a:ext cx="288925" cy="5270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矩形 62"/>
              <p:cNvSpPr/>
              <p:nvPr/>
            </p:nvSpPr>
            <p:spPr bwMode="auto">
              <a:xfrm>
                <a:off x="5692775" y="0"/>
                <a:ext cx="288925" cy="1866900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矩形 63"/>
              <p:cNvSpPr/>
              <p:nvPr/>
            </p:nvSpPr>
            <p:spPr bwMode="auto">
              <a:xfrm>
                <a:off x="5175250" y="258762"/>
                <a:ext cx="288925" cy="1744663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矩形 64"/>
              <p:cNvSpPr/>
              <p:nvPr/>
            </p:nvSpPr>
            <p:spPr bwMode="auto">
              <a:xfrm>
                <a:off x="4657725" y="485775"/>
                <a:ext cx="288925" cy="1292225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矩形 65"/>
              <p:cNvSpPr/>
              <p:nvPr/>
            </p:nvSpPr>
            <p:spPr bwMode="auto">
              <a:xfrm>
                <a:off x="4140200" y="720725"/>
                <a:ext cx="288925" cy="879475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矩形 66"/>
              <p:cNvSpPr/>
              <p:nvPr/>
            </p:nvSpPr>
            <p:spPr bwMode="auto">
              <a:xfrm>
                <a:off x="3622675" y="896937"/>
                <a:ext cx="288925" cy="803275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矩形 67"/>
              <p:cNvSpPr/>
              <p:nvPr/>
            </p:nvSpPr>
            <p:spPr bwMode="auto">
              <a:xfrm>
                <a:off x="3105150" y="1027112"/>
                <a:ext cx="288925" cy="366713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矩形 68"/>
              <p:cNvSpPr/>
              <p:nvPr/>
            </p:nvSpPr>
            <p:spPr bwMode="auto">
              <a:xfrm>
                <a:off x="2587625" y="1044575"/>
                <a:ext cx="288925" cy="149225"/>
              </a:xfrm>
              <a:prstGeom prst="rect">
                <a:avLst/>
              </a:prstGeom>
              <a:solidFill>
                <a:srgbClr val="FFD200"/>
              </a:solidFill>
              <a:ln w="12700" cmpd="sng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文本框 65"/>
          <p:cNvSpPr txBox="1"/>
          <p:nvPr/>
        </p:nvSpPr>
        <p:spPr>
          <a:xfrm>
            <a:off x="1111149" y="2314328"/>
            <a:ext cx="800219" cy="2988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B0F0"/>
                </a:solidFill>
                <a:cs typeface="+mn-ea"/>
                <a:sym typeface="+mn-lt"/>
              </a:rPr>
              <a:t>添 加 标 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151447" y="6106772"/>
            <a:ext cx="988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Click here to add words. Click here to add words. Click here to add words. Click here to add words. Click here to add 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967293" y="485017"/>
            <a:ext cx="4632063" cy="925875"/>
            <a:chOff x="4160836" y="525755"/>
            <a:chExt cx="4632063" cy="925875"/>
          </a:xfrm>
        </p:grpSpPr>
        <p:sp>
          <p:nvSpPr>
            <p:cNvPr id="76" name="文本框 75"/>
            <p:cNvSpPr txBox="1"/>
            <p:nvPr/>
          </p:nvSpPr>
          <p:spPr>
            <a:xfrm>
              <a:off x="4477332" y="685751"/>
              <a:ext cx="3626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B0F0"/>
                  </a:solidFill>
                  <a:cs typeface="+mn-ea"/>
                  <a:sym typeface="+mn-lt"/>
                </a:rPr>
                <a:t>单 击 此 处 添 加 标 题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166043" y="1113076"/>
              <a:ext cx="3626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D200"/>
                  </a:solidFill>
                  <a:cs typeface="+mn-ea"/>
                  <a:sym typeface="+mn-lt"/>
                </a:rPr>
                <a:t>Click here to add words</a:t>
              </a:r>
              <a:endParaRPr lang="zh-CN" altLang="en-US" sz="1600" dirty="0">
                <a:solidFill>
                  <a:srgbClr val="FFD200"/>
                </a:solidFill>
                <a:cs typeface="+mn-ea"/>
                <a:sym typeface="+mn-lt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160836" y="525755"/>
              <a:ext cx="576269" cy="690260"/>
              <a:chOff x="1740210" y="546086"/>
              <a:chExt cx="576269" cy="69026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740210" y="546086"/>
                <a:ext cx="374029" cy="374029"/>
              </a:xfrm>
              <a:prstGeom prst="rect">
                <a:avLst/>
              </a:prstGeom>
              <a:solidFill>
                <a:srgbClr val="FFD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927225" y="640054"/>
                <a:ext cx="73025" cy="5962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2085339" y="481940"/>
                <a:ext cx="73025" cy="38925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 rot="16200000">
                <a:off x="2085340" y="1005206"/>
                <a:ext cx="73025" cy="38925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13" y="53828"/>
            <a:ext cx="1100843" cy="1093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清新风格颜色线条介绍展示PPT模板"/>
</p:tagLst>
</file>

<file path=ppt/theme/theme1.xml><?xml version="1.0" encoding="utf-8"?>
<a:theme xmlns:a="http://schemas.openxmlformats.org/drawingml/2006/main" name="Office Theme">
  <a:themeElements>
    <a:clrScheme name="自定义 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38953"/>
      </a:hlink>
      <a:folHlink>
        <a:srgbClr val="F79646"/>
      </a:folHlink>
    </a:clrScheme>
    <a:fontScheme name="1jxvt350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998C8C"/>
      </a:accent1>
      <a:accent2>
        <a:srgbClr val="646464"/>
      </a:accent2>
      <a:accent3>
        <a:srgbClr val="484545"/>
      </a:accent3>
      <a:accent4>
        <a:srgbClr val="6D615D"/>
      </a:accent4>
      <a:accent5>
        <a:srgbClr val="484545"/>
      </a:accent5>
      <a:accent6>
        <a:srgbClr val="6D615D"/>
      </a:accent6>
      <a:hlink>
        <a:srgbClr val="0563C1"/>
      </a:hlink>
      <a:folHlink>
        <a:srgbClr val="954D72"/>
      </a:folHlink>
    </a:clrScheme>
    <a:fontScheme name="agbvtnkv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891</Words>
  <Application>Microsoft Office PowerPoint</Application>
  <PresentationFormat>宽屏</PresentationFormat>
  <Paragraphs>228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Arial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简约清新风格颜色线条介绍展示PPT模板</dc:title>
  <dc:creator>WIN7</dc:creator>
  <cp:lastModifiedBy> </cp:lastModifiedBy>
  <cp:revision>240</cp:revision>
  <dcterms:created xsi:type="dcterms:W3CDTF">2017-08-18T03:02:00Z</dcterms:created>
  <dcterms:modified xsi:type="dcterms:W3CDTF">2019-07-30T08:05:16Z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